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ink/inkAction1.xml" ContentType="application/vnd.ms-office.inkAction+xml"/>
  <Override PartName="/ppt/ink/inkAction2.xml" ContentType="application/vnd.ms-office.inkAct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7"/>
  </p:notesMasterIdLst>
  <p:sldIdLst>
    <p:sldId id="300" r:id="rId2"/>
    <p:sldId id="290" r:id="rId3"/>
    <p:sldId id="299" r:id="rId4"/>
    <p:sldId id="301" r:id="rId5"/>
    <p:sldId id="292" r:id="rId6"/>
    <p:sldId id="293" r:id="rId7"/>
    <p:sldId id="294" r:id="rId8"/>
    <p:sldId id="295" r:id="rId9"/>
    <p:sldId id="296" r:id="rId10"/>
    <p:sldId id="297" r:id="rId11"/>
    <p:sldId id="298" r:id="rId12"/>
    <p:sldId id="288" r:id="rId13"/>
    <p:sldId id="289" r:id="rId14"/>
    <p:sldId id="287" r:id="rId15"/>
    <p:sldId id="280" r:id="rId16"/>
    <p:sldId id="281" r:id="rId17"/>
    <p:sldId id="282" r:id="rId18"/>
    <p:sldId id="283" r:id="rId19"/>
    <p:sldId id="284" r:id="rId20"/>
    <p:sldId id="285" r:id="rId21"/>
    <p:sldId id="286" r:id="rId22"/>
    <p:sldId id="303" r:id="rId23"/>
    <p:sldId id="304" r:id="rId24"/>
    <p:sldId id="302" r:id="rId25"/>
    <p:sldId id="305" r:id="rId26"/>
  </p:sldIdLst>
  <p:sldSz cx="9144000" cy="6858000" type="screen4x3"/>
  <p:notesSz cx="6858000" cy="9144000"/>
  <p:defaultTextStyle>
    <a:lvl1pPr marL="0" algn="l" rtl="0" latinLnBrk="0">
      <a:defRPr sz="1800" kern="1200">
        <a:solidFill>
          <a:schemeClr val="tx1"/>
        </a:solidFill>
        <a:latin typeface="+mn-lt"/>
        <a:ea typeface="+mn-ea"/>
        <a:cs typeface="+mn-cs"/>
      </a:defRPr>
    </a:lvl1pPr>
    <a:lvl2pPr marL="457200" algn="l" rtl="0" latinLnBrk="0">
      <a:defRPr sz="1800" kern="1200">
        <a:solidFill>
          <a:schemeClr val="tx1"/>
        </a:solidFill>
        <a:latin typeface="+mn-lt"/>
        <a:ea typeface="+mn-ea"/>
        <a:cs typeface="+mn-cs"/>
      </a:defRPr>
    </a:lvl2pPr>
    <a:lvl3pPr marL="914400" algn="l" rtl="0" latinLnBrk="0">
      <a:defRPr sz="1800" kern="1200">
        <a:solidFill>
          <a:schemeClr val="tx1"/>
        </a:solidFill>
        <a:latin typeface="+mn-lt"/>
        <a:ea typeface="+mn-ea"/>
        <a:cs typeface="+mn-cs"/>
      </a:defRPr>
    </a:lvl3pPr>
    <a:lvl4pPr marL="1371600" algn="l" rtl="0" latinLnBrk="0">
      <a:defRPr sz="1800" kern="1200">
        <a:solidFill>
          <a:schemeClr val="tx1"/>
        </a:solidFill>
        <a:latin typeface="+mn-lt"/>
        <a:ea typeface="+mn-ea"/>
        <a:cs typeface="+mn-cs"/>
      </a:defRPr>
    </a:lvl4pPr>
    <a:lvl5pPr marL="1828800" algn="l" rtl="0" latinLnBrk="0">
      <a:defRPr sz="1800" kern="1200">
        <a:solidFill>
          <a:schemeClr val="tx1"/>
        </a:solidFill>
        <a:latin typeface="+mn-lt"/>
        <a:ea typeface="+mn-ea"/>
        <a:cs typeface="+mn-cs"/>
      </a:defRPr>
    </a:lvl5pPr>
    <a:lvl6pPr marL="2286000" algn="l" rtl="0" latinLnBrk="0">
      <a:defRPr sz="1800" kern="1200">
        <a:solidFill>
          <a:schemeClr val="tx1"/>
        </a:solidFill>
        <a:latin typeface="+mn-lt"/>
        <a:ea typeface="+mn-ea"/>
        <a:cs typeface="+mn-cs"/>
      </a:defRPr>
    </a:lvl6pPr>
    <a:lvl7pPr marL="2743200" algn="l" rtl="0" latinLnBrk="0">
      <a:defRPr sz="1800" kern="1200">
        <a:solidFill>
          <a:schemeClr val="tx1"/>
        </a:solidFill>
        <a:latin typeface="+mn-lt"/>
        <a:ea typeface="+mn-ea"/>
        <a:cs typeface="+mn-cs"/>
      </a:defRPr>
    </a:lvl7pPr>
    <a:lvl8pPr marL="3200400" algn="l" rtl="0" latinLnBrk="0">
      <a:defRPr sz="1800" kern="1200">
        <a:solidFill>
          <a:schemeClr val="tx1"/>
        </a:solidFill>
        <a:latin typeface="+mn-lt"/>
        <a:ea typeface="+mn-ea"/>
        <a:cs typeface="+mn-cs"/>
      </a:defRPr>
    </a:lvl8pPr>
    <a:lvl9pPr marL="3657600" algn="l" rtl="0" latinLnBrk="0">
      <a:defRPr sz="1800" kern="1200">
        <a:solidFill>
          <a:schemeClr val="tx1"/>
        </a:solidFill>
        <a:latin typeface="+mn-lt"/>
        <a:ea typeface="+mn-ea"/>
        <a:cs typeface="+mn-cs"/>
      </a:defRPr>
    </a:lvl9pPr>
    <a:extLst/>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77777"/>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neCell>
      <a:tcStyle>
        <a:tcBdr/>
      </a:tcStyle>
    </a:neCell>
    <a:nwCell>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neCell>
      <a:tcStyle>
        <a:tcBdr/>
      </a:tcStyle>
    </a:neCell>
    <a:nwCell>
      <a:tcStyle>
        <a:tcBdr/>
      </a:tcStyle>
    </a:nw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5C22544A-7EE6-4342-B048-85BDC9FD1C3A}" styleName="Medium Style 2 - Accent 1">
    <a:wholeTbl>
      <a:tcTxStyle>
        <a:fontRef idx="minor">
          <a:scrgbClr r="0" g="0" b="0"/>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fontRef idx="minor">
          <a:scrgbClr r="0" g="0" b="0"/>
        </a:fontRef>
        <a:schemeClr val="lt1"/>
      </a:tcTxStyle>
      <a:tcStyle>
        <a:tcBdr>
          <a:top>
            <a:ln w="38100" cmpd="sng">
              <a:solidFill>
                <a:schemeClr val="lt1"/>
              </a:solidFill>
            </a:ln>
          </a:top>
        </a:tcBdr>
        <a:fill>
          <a:solidFill>
            <a:schemeClr val="accent1"/>
          </a:solidFill>
        </a:fill>
      </a:tcStyle>
    </a:lastRow>
    <a:seCell>
      <a:tcStyle>
        <a:tcBdr/>
      </a:tcStyle>
    </a:seCell>
    <a:swCell>
      <a:tcStyle>
        <a:tcBdr/>
      </a:tcStyle>
    </a:swCell>
    <a:firstRow>
      <a:tcTxStyle b="on">
        <a:fontRef idx="minor">
          <a:scrgbClr r="0" g="0" b="0"/>
        </a:fontRef>
        <a:schemeClr val="lt1"/>
      </a:tcTxStyle>
      <a:tcStyle>
        <a:tcBdr>
          <a:bottom>
            <a:ln w="38100" cmpd="sng">
              <a:solidFill>
                <a:schemeClr val="lt1"/>
              </a:solidFill>
            </a:ln>
          </a:bottom>
        </a:tcBdr>
        <a:fill>
          <a:solidFill>
            <a:schemeClr val="accent1"/>
          </a:solidFill>
        </a:fill>
      </a:tcStyle>
    </a:firstRow>
    <a:neCell>
      <a:tcStyle>
        <a:tcBdr/>
      </a:tcStyle>
    </a:neCell>
    <a:nwCell>
      <a:tcStyle>
        <a:tcBdr/>
      </a:tcStyle>
    </a:nw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73" autoAdjust="0"/>
  </p:normalViewPr>
  <p:slideViewPr>
    <p:cSldViewPr>
      <p:cViewPr varScale="1">
        <p:scale>
          <a:sx n="63" d="100"/>
          <a:sy n="63" d="100"/>
        </p:scale>
        <p:origin x="712"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0-04-10T08:13:25.629"/>
    </inkml:context>
    <inkml:brush xml:id="br0">
      <inkml:brushProperty name="width" value="0.05292" units="cm"/>
      <inkml:brushProperty name="height" value="0.05292" units="cm"/>
    </inkml:brush>
  </inkml:definitions>
  <iact:action type="add" startTime="5791">
    <iact:property name="dataType"/>
    <iact:actionData xml:id="d0">
      <inkml:trace xmlns:inkml="http://www.w3.org/2003/InkML" xml:id="stk0" contextRef="#ctx0" brushRef="#br0">5456 17275 0</inkml:trace>
    </iact:actionData>
  </iact:action>
  <iact:action type="add" startTime="7265">
    <iact:property name="dataType"/>
    <iact:actionData xml:id="d1">
      <inkml:trace xmlns:inkml="http://www.w3.org/2003/InkML" xml:id="stk1" contextRef="#ctx0" brushRef="#br0">21366 5936 0,'0'26'22,"25"-26"7,-25 25 0,26-25-17,-26 25-2,0 1 8,25-26 5,0 25-3,-25 1-9,26-26-2,-26 25 1,0 0-2,25 1 12,0-1 2,1 0-1,-26 1-11,25-26-1,1 25 2,-26 0-1,25 1 1,-25-1 17,25-25-17,-25 26 0,26-1-1,-26 0 0,25 1 10,-25-1 10,25-25-10,-25 25 0,26 1 0,-26-1 1,0 1 30,0-1-11,0 0 9,-26-25 193,26-25-212,-25 25-19,25-25-2,-25 25 0,25-26 3,-26 26-3,26-25 2,0-1 9,-25 26 12,25-25-14,-25 0 3,25-1 9,-26 26-10,26-25-10,-25 25 22,25-25-24,-26 25 34,26-26 128</inkml:trace>
    </iact:actionData>
  </iact:action>
  <iact:action type="add" startTime="13169">
    <iact:property name="dataType"/>
    <iact:actionData xml:id="d2">
      <inkml:trace xmlns:inkml="http://www.w3.org/2003/InkML" xml:id="stk2" contextRef="#ctx0" brushRef="#br0">7232 8067 0,'26'0'142,"-1"0"-102,0 0 11,1 0-11,-1 0 9,0 0 43,1 0-53,-26 25-8,25-25-10,-25 26 10,25-26-22,1 0 72,-26 25-51,25-25-18</inkml:trace>
    </iact:actionData>
  </iact:action>
  <iact:action type="add" startTime="16934">
    <iact:property name="dataType"/>
    <iact:actionData xml:id="d3">
      <inkml:trace xmlns:inkml="http://www.w3.org/2003/InkML" xml:id="stk3" contextRef="#ctx0" brushRef="#br0">8044 8092 0,'25'0'478,"1"0"-458,-1 0 30,1 0-30,-1 0 0,0 0 0,1 0 10,-1 0-9,0 0 18,1 0-17,-1 0 7,1 0 2,-1 0 18,0 0-10,1 0 43,-1 0-41,0 0-1,1 0 11,-1 0-11</inkml:trace>
    </iact:actionData>
  </iact:action>
  <iact:action type="add" startTime="21225">
    <iact:property name="dataType"/>
    <iact:actionData xml:id="d4">
      <inkml:trace xmlns:inkml="http://www.w3.org/2003/InkML" xml:id="stk4" contextRef="#ctx0" brushRef="#br0">8298 9513 0,'25'0'567,"1"0"-548,-1 0 3,0 0-1,1 0-11,-1 0 40,0 0-30,1 0 0,-1 0 1,1 0 9,-1 0-10,0 0 61</inkml:trace>
    </iact:actionData>
  </iact:action>
  <iact:action type="add" startTime="77625">
    <iact:property name="dataType"/>
    <iact:actionData xml:id="d5">
      <inkml:trace xmlns:inkml="http://www.w3.org/2003/InkML" xml:id="stk5" contextRef="#ctx0" brushRef="#br0">10708 11010 0,'26'0'457,"-1"0"-446,26 0-2,-26 0 1,1 25 11,-1-25-1,0 0-10,1 0 1,-1 0-2,1 0 11,-1 25-12,0-25 24,1 26-24,-1-26 5,0 0-3,1 0 0,-1 25 0,1-25 20,-1 25-19,0-25-2,1 0 20</inkml:trace>
    </iact:actionData>
  </iact:action>
  <iact:action type="add" startTime="81735">
    <iact:property name="dataType"/>
    <iact:actionData xml:id="d6">
      <inkml:trace xmlns:inkml="http://www.w3.org/2003/InkML" xml:id="stk6" contextRef="#ctx0" brushRef="#br0">10404 12633 0,'51'0'407,"-1"0"-389,1 0 4,-25 0-1,-1 0-11,0 0 10,1 0-11,-1 0 22,0 0-23,1 0 4,-1 0-1,1 0-2,-1 0 1,0 0 10,1 0-9,-1 0-1,26 0 10,0 0 0,-1 0 0,-24 0 0,-1 0 0,0 0-9</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0-04-10T08:25:05.802"/>
    </inkml:context>
    <inkml:brush xml:id="br0">
      <inkml:brushProperty name="width" value="0.05292" units="cm"/>
      <inkml:brushProperty name="height" value="0.05292" units="cm"/>
    </inkml:brush>
  </inkml:definitions>
  <iact:action type="add" startTime="17277">
    <iact:property name="dataType"/>
    <iact:actionData xml:id="d0">
      <inkml:trace xmlns:inkml="http://www.w3.org/2003/InkML" xml:id="stk0" contextRef="#ctx0" brushRef="#br0">10734 4211 0,'25'0'317,"26"0"-307,0 0 0,-26 0 0,26 0 1,-26 0 9,1 0-10,-1 0 0,0 0 0,1 0 10,-1 0-2</inkml:trace>
    </iact:actionData>
  </iact:action>
  <iact:action type="add" startTime="18719">
    <iact:property name="dataType"/>
    <iact:actionData xml:id="d1">
      <inkml:trace xmlns:inkml="http://www.w3.org/2003/InkML" xml:id="stk1" contextRef="#ctx0" brushRef="#br0">11013 6748 0,'25'0'377,"1"0"-369,-1 0 14,0 0-2,1 0-2,-1 0 65,1 0-33,-1 0-11,0 0 13,1 0-12</inkml:trace>
    </iact:actionData>
  </iact:action>
  <iact:action type="add" startTime="20745">
    <iact:property name="dataType"/>
    <iact:actionData xml:id="d2">
      <inkml:trace xmlns:inkml="http://www.w3.org/2003/InkML" xml:id="stk2" contextRef="#ctx0" brushRef="#br0">10988 10350 0,'25'0'306,"0"0"-295,26 0-2,-26 0-1,1 0 4,-1 0-1,1 0-1,-1 0 0,0 0 1,1 0-2,-1 0 1,0 25 21,1-25-12,-1 0-11,1 0 25,-1 0-3</inkml:trace>
    </iact:actionData>
  </iact:action>
  <iact:action type="add" startTime="22913">
    <iact:property name="dataType"/>
    <iact:actionData xml:id="d3">
      <inkml:trace xmlns:inkml="http://www.w3.org/2003/InkML" xml:id="stk3" contextRef="#ctx0" brushRef="#br0">11038 12227 0,'0'-25'466,"26"25"-445,-1 0-1,0 0 10,1 0-20,-1 0 11,1 0-1,-1 0 0,0 0 0,1 0 60</inkml:trace>
    </iact:actionData>
  </iact:action>
  <iact:action type="add" startTime="70593">
    <iact:property name="dataType"/>
    <iact:actionData xml:id="d4">
      <inkml:trace xmlns:inkml="http://www.w3.org/2003/InkML" xml:id="stk4" contextRef="#ctx0" brushRef="#br0">8044 17757 0,'25'0'396,"1"0"-387,25 0 3,-1 0-2,1 0 0,0 0 0,-26 0 0,1 0 0,24 0 0,1 0 0,0 0 0,0 0 1,-1 0-2,1 0-1,0 0 4,0 0-1,-1 0-1,-24 0 0,-1 0 0,0 0 0,26 0 0,-25 0 1,-1 0-1,0 0-3,1 0 17,-1 0-5,0 0-9</inkml:trace>
    </iact:actionData>
  </iact:action>
  <iact:action type="add" startTime="78446">
    <iact:property name="dataType"/>
    <iact:actionData xml:id="d5">
      <inkml:trace xmlns:inkml="http://www.w3.org/2003/InkML" xml:id="stk5" contextRef="#ctx0" brushRef="#br0">15200 14434 0,'25'0'406,"26"0"-398,-26 0 5,1-25-4,24 25 2,1 0-1,-25 0 1,24 0-2,-24-26 1,24 26 1,1 0-2,0-25 11,0 25-9,-26 0 0,26 0-2,0-25 1,-26 25 0,0 0 0,1 0 0,-26-26 0,50 26 0,-24 0 10,-1-25-9,0 25-1,1 0 0,-1 0 10,-25-26 47</inkml:trace>
    </iact:actionData>
  </iact:action>
  <iact:action type="add" startTime="83013">
    <iact:property name="dataType"/>
    <iact:actionData xml:id="d6">
      <inkml:trace xmlns:inkml="http://www.w3.org/2003/InkML" xml:id="stk6" contextRef="#ctx0" brushRef="#br0">10328 14738 0,'25'-25'345,"1"0"-334,-26-1-2,25 1 3,0 0-3,-25-1 1,26 26 0,-26-25 0,25-1-2,-25 1 4,25 0 8,-25-1 1,0 1-12,26 25 2,-1-25 29,1-1 2,-26 1-34,0 0 2,25-1 0,0 1 1,1 25-1,-1-26-3,0 1 6,1 25-3,-26-25 0,0-1 0,0 1 10,25 25-9,-25-25 9,0-1 57</inkml:trace>
    </iact:actionData>
  </iact:action>
  <iact:action type="add" startTime="99578">
    <iact:property name="dataType"/>
    <iact:actionData xml:id="d7">
      <inkml:trace xmlns:inkml="http://www.w3.org/2003/InkML" xml:id="stk7" contextRef="#ctx0" brushRef="#br0">8907 17605 0,'25'0'232,"1"0"-221,-26-26-1,25 1 10,0 25-10,-25-25 0,26 25 0,-1-26 1,0 26 8,1 0 2,-1-25 18,1 25-17,-1 0 5,0 0 5</inkml:trace>
    </iact:actionData>
  </iact:action>
</iact:actions>
</file>

<file path=ppt/media/image1.jpeg>
</file>

<file path=ppt/media/image2.png>
</file>

<file path=ppt/media/image3.jpe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rtlCol="0"/>
          <a:lstStyle>
            <a:lvl1pPr algn="l">
              <a:defRPr sz="1200"/>
            </a:lvl1pPr>
            <a:extLst/>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rtlCol="0"/>
          <a:lstStyle>
            <a:lvl1pPr algn="r">
              <a:defRPr sz="1200"/>
            </a:lvl1pPr>
            <a:extLst/>
          </a:lstStyle>
          <a:p>
            <a:fld id="{C238408C-6839-46EE-8131-EDA75C487F2E}" type="datetimeFigureOut">
              <a:rPr lang="en-US" smtClean="0"/>
              <a:pPr/>
              <a:t>4/10/2020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rtlCol="0" anchor="b"/>
          <a:lstStyle>
            <a:lvl1pPr algn="l">
              <a:defRPr sz="1200"/>
            </a:lvl1pPr>
            <a:extLst/>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rtlCol="0" anchor="b"/>
          <a:lstStyle>
            <a:lvl1pPr algn="r">
              <a:defRPr sz="1200"/>
            </a:lvl1pPr>
            <a:extLst/>
          </a:lstStyle>
          <a:p>
            <a:fld id="{87D77045-401A-4D5E-BFE3-54C21A8A6634}"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rtl="0">
      <a:defRPr sz="1200" kern="1200">
        <a:solidFill>
          <a:schemeClr val="tx1"/>
        </a:solidFill>
        <a:latin typeface="+mn-lt"/>
        <a:ea typeface="+mn-ea"/>
        <a:cs typeface="+mn-cs"/>
      </a:defRPr>
    </a:lvl1pPr>
    <a:lvl2pPr marL="457200" algn="l" rtl="0">
      <a:defRPr sz="1200" kern="1200">
        <a:solidFill>
          <a:schemeClr val="tx1"/>
        </a:solidFill>
        <a:latin typeface="+mn-lt"/>
        <a:ea typeface="+mn-ea"/>
        <a:cs typeface="+mn-cs"/>
      </a:defRPr>
    </a:lvl2pPr>
    <a:lvl3pPr marL="914400" algn="l" rtl="0">
      <a:defRPr sz="1200" kern="1200">
        <a:solidFill>
          <a:schemeClr val="tx1"/>
        </a:solidFill>
        <a:latin typeface="+mn-lt"/>
        <a:ea typeface="+mn-ea"/>
        <a:cs typeface="+mn-cs"/>
      </a:defRPr>
    </a:lvl3pPr>
    <a:lvl4pPr marL="1371600" algn="l" rtl="0">
      <a:defRPr sz="1200" kern="1200">
        <a:solidFill>
          <a:schemeClr val="tx1"/>
        </a:solidFill>
        <a:latin typeface="+mn-lt"/>
        <a:ea typeface="+mn-ea"/>
        <a:cs typeface="+mn-cs"/>
      </a:defRPr>
    </a:lvl4pPr>
    <a:lvl5pPr marL="1828800" algn="l" rtl="0">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a:extLst/>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44" name="Shape 43"/>
          <p:cNvSpPr>
            <a:spLocks/>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8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p>
        </p:txBody>
      </p:sp>
      <p:sp>
        <p:nvSpPr>
          <p:cNvPr id="36" name="Shape 35"/>
          <p:cNvSpPr>
            <a:spLocks/>
          </p:cNvSpPr>
          <p:nvPr/>
        </p:nvSpPr>
        <p:spPr bwMode="auto">
          <a:xfrm>
            <a:off x="4821864" y="1066800"/>
            <a:ext cx="4343400"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65000"/>
              </a:schemeClr>
            </a:solidFill>
            <a:prstDash val="solid"/>
            <a:round/>
            <a:headEnd type="none" w="med" len="med"/>
            <a:tailEnd type="none" w="med" len="med"/>
          </a:ln>
          <a:effectLst/>
        </p:spPr>
        <p:txBody>
          <a:bodyPr vert="horz" wrap="square" lIns="91440" tIns="45720" rIns="91440" bIns="45720" anchor="t" compatLnSpc="1"/>
          <a:lstStyle/>
          <a:p>
            <a:endParaRPr lang="en-US"/>
          </a:p>
        </p:txBody>
      </p:sp>
      <p:sp>
        <p:nvSpPr>
          <p:cNvPr id="43" name="Shape 42"/>
          <p:cNvSpPr>
            <a:spLocks/>
          </p:cNvSpPr>
          <p:nvPr/>
        </p:nvSpPr>
        <p:spPr bwMode="auto">
          <a:xfrm>
            <a:off x="290624" y="-14176"/>
            <a:ext cx="5562600" cy="6553200"/>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65000"/>
              </a:schemeClr>
            </a:solidFill>
            <a:prstDash val="solid"/>
            <a:round/>
            <a:headEnd type="none" w="med" len="med"/>
            <a:tailEnd type="none" w="med" len="med"/>
          </a:ln>
          <a:effectLst/>
        </p:spPr>
        <p:txBody>
          <a:bodyPr vert="horz" wrap="square" lIns="91440" tIns="45720" rIns="91440" bIns="45720" anchor="t" compatLnSpc="1"/>
          <a:lstStyle/>
          <a:p>
            <a:endParaRPr lang="en-US"/>
          </a:p>
        </p:txBody>
      </p:sp>
      <p:sp>
        <p:nvSpPr>
          <p:cNvPr id="22" name="Shape 21"/>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180000"/>
              <a:alpha val="8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p>
        </p:txBody>
      </p:sp>
      <p:sp>
        <p:nvSpPr>
          <p:cNvPr id="24" name="Shape 23"/>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180000"/>
              <a:alpha val="8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p>
        </p:txBody>
      </p:sp>
      <p:sp>
        <p:nvSpPr>
          <p:cNvPr id="26" name="Shape 25"/>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180000"/>
              <a:alpha val="8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p>
        </p:txBody>
      </p:sp>
      <p:sp>
        <p:nvSpPr>
          <p:cNvPr id="27" name="Shape 26"/>
          <p:cNvSpPr>
            <a:spLocks/>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180000"/>
              <a:alpha val="8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lang="en-US"/>
          </a:p>
        </p:txBody>
      </p:sp>
      <p:sp>
        <p:nvSpPr>
          <p:cNvPr id="28" name="Date Placeholder 27"/>
          <p:cNvSpPr>
            <a:spLocks noGrp="1"/>
          </p:cNvSpPr>
          <p:nvPr>
            <p:ph type="dt" sz="half" idx="10"/>
          </p:nvPr>
        </p:nvSpPr>
        <p:spPr>
          <a:xfrm>
            <a:off x="6477000" y="6416675"/>
            <a:ext cx="2133600" cy="365125"/>
          </a:xfrm>
        </p:spPr>
        <p:txBody>
          <a:bodyPr/>
          <a:lstStyle/>
          <a:p>
            <a:fld id="{743653DA-8BF4-4869-96FE-9BCF43372D46}" type="datetimeFigureOut">
              <a:rPr lang="en-US" smtClean="0"/>
              <a:pPr/>
              <a:t>4/10/2020</a:t>
            </a:fld>
            <a:endParaRPr lang="en-US"/>
          </a:p>
        </p:txBody>
      </p:sp>
      <p:sp>
        <p:nvSpPr>
          <p:cNvPr id="17" name="Footer Placeholder 16"/>
          <p:cNvSpPr>
            <a:spLocks noGrp="1"/>
          </p:cNvSpPr>
          <p:nvPr>
            <p:ph type="ftr" sz="quarter" idx="11"/>
          </p:nvPr>
        </p:nvSpPr>
        <p:spPr>
          <a:xfrm>
            <a:off x="914400" y="6416675"/>
            <a:ext cx="5562600" cy="365125"/>
          </a:xfrm>
        </p:spPr>
        <p:txBody>
          <a:bodyPr/>
          <a:lstStyle/>
          <a:p>
            <a:endParaRPr lang="en-US" dirty="0"/>
          </a:p>
        </p:txBody>
      </p:sp>
      <p:sp>
        <p:nvSpPr>
          <p:cNvPr id="29" name="Slide Number Placeholder 28"/>
          <p:cNvSpPr>
            <a:spLocks noGrp="1"/>
          </p:cNvSpPr>
          <p:nvPr>
            <p:ph type="sldNum" sz="quarter" idx="12"/>
          </p:nvPr>
        </p:nvSpPr>
        <p:spPr>
          <a:xfrm>
            <a:off x="8610600" y="6416675"/>
            <a:ext cx="457200" cy="365125"/>
          </a:xfrm>
        </p:spPr>
        <p:txBody>
          <a:bodyPr/>
          <a:lstStyle/>
          <a:p>
            <a:fld id="{72AC53DF-4216-466D-99A7-94400E6C2A25}" type="slidenum">
              <a:rPr lang="en-US" smtClean="0"/>
              <a:pPr/>
              <a:t>‹#›</a:t>
            </a:fld>
            <a:endParaRPr lang="en-US"/>
          </a:p>
        </p:txBody>
      </p:sp>
      <p:sp>
        <p:nvSpPr>
          <p:cNvPr id="32" name="Rectangle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39" name="Rectangle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40" name="Rectangle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41" name="Rectangle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42" name="Rectangle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45" name="Rectangle 44"/>
          <p:cNvSpPr/>
          <p:nvPr/>
        </p:nvSpPr>
        <p:spPr>
          <a:xfrm>
            <a:off x="363160" y="402264"/>
            <a:ext cx="8503920" cy="886265"/>
          </a:xfrm>
          <a:prstGeom prst="rect">
            <a:avLst/>
          </a:prstGeom>
          <a:solidFill>
            <a:schemeClr val="bg2">
              <a:alpha val="50000"/>
              <a:satMod val="18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8" name="Title 7"/>
          <p:cNvSpPr>
            <a:spLocks noGrp="1"/>
          </p:cNvSpPr>
          <p:nvPr>
            <p:ph type="ctrTitle"/>
          </p:nvPr>
        </p:nvSpPr>
        <p:spPr>
          <a:xfrm>
            <a:off x="533400" y="464504"/>
            <a:ext cx="8153400" cy="774192"/>
          </a:xfrm>
        </p:spPr>
        <p:txBody>
          <a:bodyPr/>
          <a:lstStyle>
            <a:lvl1pPr marR="9144" algn="r">
              <a:defRPr sz="3800"/>
            </a:lvl1pPr>
            <a:extLst/>
          </a:lstStyle>
          <a:p>
            <a:r>
              <a:rPr lang="en-US"/>
              <a:t>Click to edit Master title style</a:t>
            </a:r>
            <a:endParaRPr lang="en-US" dirty="0"/>
          </a:p>
        </p:txBody>
      </p:sp>
      <p:sp>
        <p:nvSpPr>
          <p:cNvPr id="9" name="Subtitle 8"/>
          <p:cNvSpPr>
            <a:spLocks noGrp="1"/>
          </p:cNvSpPr>
          <p:nvPr>
            <p:ph type="subTitle" idx="1"/>
          </p:nvPr>
        </p:nvSpPr>
        <p:spPr>
          <a:xfrm>
            <a:off x="4838381" y="1371600"/>
            <a:ext cx="3848419" cy="457200"/>
          </a:xfrm>
        </p:spPr>
        <p:txBody>
          <a:bodyPr tIns="0"/>
          <a:lstStyle>
            <a:lvl1pPr marL="0" indent="0" algn="r">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en-US"/>
              <a:t>Click to edit Master subtitle style</a:t>
            </a:r>
            <a:endParaRPr lang="en-US" dirty="0"/>
          </a:p>
        </p:txBody>
      </p:sp>
      <p:sp>
        <p:nvSpPr>
          <p:cNvPr id="58" name="Rectangle 5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59" name="Rectangle 5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60" name="Rectangle 5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61" name="Rectangle 6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62" name="Rectangle 6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56" name="Rectangle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65" name="Rectangle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66" name="Rectangle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67" name="Rectangle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129108-AC8D-4212-9283-60D9E99BF07A}" type="datetimeFigureOut">
              <a:rPr lang="en-US" smtClean="0"/>
              <a:pPr/>
              <a:t>4/10/2020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D93096-5B34-4342-9326-69289CEAE4C2}"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3352800"/>
            <a:ext cx="7772400" cy="1974059"/>
          </a:xfrm>
        </p:spPr>
        <p:txBody>
          <a:bodyPr anchor="b">
            <a:scene3d>
              <a:camera prst="orthographicFront">
                <a:rot lat="0" lon="0" rev="0"/>
              </a:camera>
              <a:lightRig rig="contrasting" dir="t">
                <a:rot lat="0" lon="0" rev="7500000"/>
              </a:lightRig>
            </a:scene3d>
            <a:sp3d contourW="6350" prstMaterial="metal">
              <a:bevelT w="130810" h="31750" prst="relaxedInset"/>
              <a:contourClr>
                <a:schemeClr val="accent1">
                  <a:shade val="75000"/>
                </a:schemeClr>
              </a:contourClr>
            </a:sp3d>
          </a:bodyPr>
          <a:lstStyle>
            <a:lvl1pPr algn="l">
              <a:buNone/>
              <a:defRPr lang="en-US" sz="4000" b="1" cap="all" dirty="0">
                <a:ln/>
                <a:solidFill>
                  <a:schemeClr val="tx1"/>
                </a:solidFill>
                <a:effectLst>
                  <a:reflection blurRad="12700" stA="50000" endPos="50000" dir="5400000" sy="-100000" rotWithShape="0"/>
                </a:effectLst>
              </a:defRPr>
            </a:lvl1pPr>
            <a:extLst/>
          </a:lstStyle>
          <a:p>
            <a:r>
              <a:rPr lang="en-US"/>
              <a:t>Click to edit Master title style</a:t>
            </a:r>
            <a:endParaRPr lang="en-US" dirty="0"/>
          </a:p>
        </p:txBody>
      </p:sp>
      <p:sp>
        <p:nvSpPr>
          <p:cNvPr id="3" name="Text Placeholder 2"/>
          <p:cNvSpPr>
            <a:spLocks noGrp="1"/>
          </p:cNvSpPr>
          <p:nvPr>
            <p:ph type="body" idx="1"/>
          </p:nvPr>
        </p:nvSpPr>
        <p:spPr>
          <a:xfrm>
            <a:off x="914400" y="5334000"/>
            <a:ext cx="7772400" cy="1052512"/>
          </a:xfrm>
        </p:spPr>
        <p:txBody>
          <a:bodyPr anchor="t"/>
          <a:lstStyle>
            <a:lvl1pPr marL="374904">
              <a:buNone/>
              <a:defRPr sz="20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a:t>Click to edit Master text styles</a:t>
            </a:r>
          </a:p>
        </p:txBody>
      </p:sp>
      <p:sp>
        <p:nvSpPr>
          <p:cNvPr id="4" name="Date Placeholder 3"/>
          <p:cNvSpPr>
            <a:spLocks noGrp="1"/>
          </p:cNvSpPr>
          <p:nvPr>
            <p:ph type="dt" sz="half" idx="10"/>
          </p:nvPr>
        </p:nvSpPr>
        <p:spPr/>
        <p:txBody>
          <a:bodyPr/>
          <a:lstStyle/>
          <a:p>
            <a:fld id="{B6DED3D3-6235-4F4C-B439-DF277FB555A7}" type="datetimeFigureOut">
              <a:rPr lang="en-US" smtClean="0"/>
              <a:pPr/>
              <a:t>4/10/2020</a:t>
            </a:fld>
            <a:endParaRPr lang="en-US"/>
          </a:p>
        </p:txBody>
      </p:sp>
      <p:sp>
        <p:nvSpPr>
          <p:cNvPr id="5" name="Footer Placeholder 4"/>
          <p:cNvSpPr>
            <a:spLocks noGrp="1"/>
          </p:cNvSpPr>
          <p:nvPr>
            <p:ph type="ftr" sz="quarter" idx="11"/>
          </p:nvPr>
        </p:nvSpPr>
        <p:spPr>
          <a:xfrm>
            <a:off x="914400" y="6416675"/>
            <a:ext cx="5562600" cy="365125"/>
          </a:xfrm>
        </p:spPr>
        <p:txBody>
          <a:bodyPr/>
          <a:lstStyle/>
          <a:p>
            <a:endParaRPr lang="en-US"/>
          </a:p>
        </p:txBody>
      </p:sp>
      <p:sp>
        <p:nvSpPr>
          <p:cNvPr id="6" name="Slide Number Placeholder 5"/>
          <p:cNvSpPr>
            <a:spLocks noGrp="1"/>
          </p:cNvSpPr>
          <p:nvPr>
            <p:ph type="sldNum" sz="quarter" idx="12"/>
          </p:nvPr>
        </p:nvSpPr>
        <p:spPr/>
        <p:txBody>
          <a:bodyPr/>
          <a:lstStyle/>
          <a:p>
            <a:fld id="{1AD93096-5B34-4342-9326-69289CEAE4C2}"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09550"/>
            <a:ext cx="8229600" cy="1295400"/>
          </a:xfrm>
        </p:spPr>
        <p:txBody>
          <a:bodyPr anchor="ctr"/>
          <a:lstStyle/>
          <a:p>
            <a:r>
              <a:rPr lang="en-US"/>
              <a:t>Click to edit Master title style</a:t>
            </a:r>
            <a:endParaRPr lang="en-US" dirty="0"/>
          </a:p>
        </p:txBody>
      </p:sp>
      <p:sp>
        <p:nvSpPr>
          <p:cNvPr id="3" name="Content Placeholder 2"/>
          <p:cNvSpPr>
            <a:spLocks noGrp="1"/>
          </p:cNvSpPr>
          <p:nvPr>
            <p:ph sz="half" idx="1"/>
          </p:nvPr>
        </p:nvSpPr>
        <p:spPr>
          <a:xfrm>
            <a:off x="464344" y="1600200"/>
            <a:ext cx="4038600" cy="4525963"/>
          </a:xfrm>
        </p:spPr>
        <p:txBody>
          <a:bodyPr/>
          <a:lstStyle>
            <a:lvl1pPr marL="0" indent="0">
              <a:buFontTx/>
              <a:buNone/>
              <a:defRPr sz="2000"/>
            </a:lvl1pPr>
            <a:lvl2pPr>
              <a:defRPr sz="2400"/>
            </a:lvl2pPr>
            <a:lvl3pPr>
              <a:defRPr sz="2000"/>
            </a:lvl3pPr>
            <a:lvl4pPr>
              <a:defRPr sz="1800"/>
            </a:lvl4pPr>
            <a:lvl5pPr>
              <a:defRPr sz="1800"/>
            </a:lvl5pPr>
            <a:extLst/>
          </a:lstStyle>
          <a:p>
            <a:pPr lvl="0"/>
            <a:r>
              <a:rPr lang="en-US"/>
              <a:t>Click to edit Master text styles</a:t>
            </a:r>
          </a:p>
        </p:txBody>
      </p:sp>
      <p:sp>
        <p:nvSpPr>
          <p:cNvPr id="4" name="Content Placeholder 3"/>
          <p:cNvSpPr>
            <a:spLocks noGrp="1"/>
          </p:cNvSpPr>
          <p:nvPr>
            <p:ph sz="half" idx="2"/>
          </p:nvPr>
        </p:nvSpPr>
        <p:spPr>
          <a:xfrm>
            <a:off x="4655344" y="1600200"/>
            <a:ext cx="4038600" cy="4525963"/>
          </a:xfrm>
        </p:spPr>
        <p:txBody>
          <a:bodyPr/>
          <a:lstStyle>
            <a:lvl1pPr>
              <a:defRPr sz="2800"/>
            </a:lvl1pPr>
            <a:lvl2pPr>
              <a:defRPr sz="2400"/>
            </a:lvl2pPr>
            <a:lvl3pPr>
              <a:defRPr sz="2000"/>
            </a:lvl3pPr>
            <a:lvl4pPr>
              <a:defRPr sz="1800"/>
            </a:lvl4pPr>
            <a:lvl5pPr>
              <a:defRPr sz="18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B5F1E3E-4B2F-4895-B65E-28B2E64F39F6}" type="datetimeFigureOut">
              <a:rPr lang="en-US" smtClean="0"/>
              <a:pPr/>
              <a:t>4/10/2020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D93096-5B34-4342-9326-69289CEAE4C2}" type="slidenum">
              <a:rPr lang="en-US" smtClean="0"/>
              <a:pPr/>
              <a:t>‹#›</a:t>
            </a:fld>
            <a:endParaRPr lang="en-US"/>
          </a:p>
        </p:txBody>
      </p:sp>
      <p:cxnSp>
        <p:nvCxnSpPr>
          <p:cNvPr id="9" name="Straight Connector 8"/>
          <p:cNvCxnSpPr/>
          <p:nvPr/>
        </p:nvCxnSpPr>
        <p:spPr>
          <a:xfrm rot="5400000">
            <a:off x="2305044" y="3867144"/>
            <a:ext cx="4533900" cy="1601"/>
          </a:xfrm>
          <a:prstGeom prst="line">
            <a:avLst/>
          </a:prstGeom>
          <a:ln/>
        </p:spPr>
        <p:style>
          <a:lnRef idx="1">
            <a:schemeClr val="accent2"/>
          </a:lnRef>
          <a:fillRef idx="0">
            <a:schemeClr val="accent2"/>
          </a:fillRef>
          <a:effectRef idx="0">
            <a:schemeClr val="accent2"/>
          </a:effectRef>
          <a:fontRef idx="minor">
            <a:schemeClr val="tx1"/>
          </a:fontRef>
        </p:style>
      </p:cxn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2">
        <a:schemeClr val="bg2"/>
      </p:bgRef>
    </p:bg>
    <p:spTree>
      <p:nvGrpSpPr>
        <p:cNvPr id="1" name=""/>
        <p:cNvGrpSpPr/>
        <p:nvPr/>
      </p:nvGrpSpPr>
      <p:grpSpPr>
        <a:xfrm>
          <a:off x="0" y="0"/>
          <a:ext cx="0" cy="0"/>
          <a:chOff x="0" y="0"/>
          <a:chExt cx="0" cy="0"/>
        </a:xfrm>
      </p:grpSpPr>
      <p:sp>
        <p:nvSpPr>
          <p:cNvPr id="23" name="Rectangle 22"/>
          <p:cNvSpPr/>
          <p:nvPr/>
        </p:nvSpPr>
        <p:spPr>
          <a:xfrm>
            <a:off x="0" y="402264"/>
            <a:ext cx="8686800" cy="886265"/>
          </a:xfrm>
          <a:prstGeom prst="rect">
            <a:avLst/>
          </a:prstGeom>
          <a:solidFill>
            <a:schemeClr val="bg2">
              <a:alpha val="50000"/>
              <a:satMod val="18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2" name="Title 1"/>
          <p:cNvSpPr>
            <a:spLocks noGrp="1"/>
          </p:cNvSpPr>
          <p:nvPr>
            <p:ph type="title"/>
          </p:nvPr>
        </p:nvSpPr>
        <p:spPr>
          <a:xfrm>
            <a:off x="504824" y="512064"/>
            <a:ext cx="7772400" cy="914400"/>
          </a:xfrm>
        </p:spPr>
        <p:txBody>
          <a:bodyPr anchor="t"/>
          <a:lstStyle>
            <a:lvl1pPr>
              <a:defRPr sz="4000"/>
            </a:lvl1pPr>
            <a:extLst/>
          </a:lstStyle>
          <a:p>
            <a:r>
              <a:rPr lang="en-US"/>
              <a:t>Click to edit Master title style</a:t>
            </a:r>
            <a:endParaRPr lang="en-US" dirty="0"/>
          </a:p>
        </p:txBody>
      </p:sp>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4" name="Text Placeholder 3"/>
          <p:cNvSpPr>
            <a:spLocks noGrp="1"/>
          </p:cNvSpPr>
          <p:nvPr>
            <p:ph type="body" sz="half" idx="2"/>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5" name="Content Placeholder 4"/>
          <p:cNvSpPr>
            <a:spLocks noGrp="1"/>
          </p:cNvSpPr>
          <p:nvPr>
            <p:ph sz="quarter" idx="3"/>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085435-8225-4333-BFFA-0096413F0D76}" type="datetimeFigureOut">
              <a:rPr lang="en-US" smtClean="0"/>
              <a:pPr/>
              <a:t>4/10/2020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D93096-5B34-4342-9326-69289CEAE4C2}" type="slidenum">
              <a:rPr lang="en-US" smtClean="0"/>
              <a:pPr/>
              <a:t>‹#›</a:t>
            </a:fld>
            <a:endParaRPr lang="en-US"/>
          </a:p>
        </p:txBody>
      </p:sp>
      <p:sp>
        <p:nvSpPr>
          <p:cNvPr id="16" name="Rectangle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17" name="Rectangle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18" name="Rectangle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9" name="Rectangle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20" name="Rectangle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21" name="Rectangle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22" name="Rectangle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29" name="Rectangle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30" name="Rectangle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512064"/>
            <a:ext cx="7772400" cy="914400"/>
          </a:xfrm>
        </p:spPr>
        <p:txBody>
          <a:bodyPr/>
          <a:lstStyle>
            <a:lvl1pPr>
              <a:defRPr sz="4000" cap="none" baseline="0"/>
            </a:lvl1pPr>
            <a:extLst/>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783C494-2A87-468C-A21B-CB14FB9ABB00}" type="datetimeFigureOut">
              <a:rPr lang="en-US" smtClean="0"/>
              <a:pPr/>
              <a:t>4/10/2020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D93096-5B34-4342-9326-69289CEAE4C2}"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180FA0-5B31-4864-A2BB-719EA5A679C6}" type="datetimeFigureOut">
              <a:rPr lang="en-US" smtClean="0"/>
              <a:pPr/>
              <a:t>4/10/2020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D93096-5B34-4342-9326-69289CEAE4C2}"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85800" y="273050"/>
            <a:ext cx="8229600" cy="1162050"/>
          </a:xfrm>
        </p:spPr>
        <p:txBody>
          <a:bodyPr anchor="ctr"/>
          <a:lstStyle>
            <a:lvl1pPr algn="l">
              <a:buNone/>
              <a:defRPr sz="3600" b="0"/>
            </a:lvl1pPr>
            <a:extLst/>
          </a:lstStyle>
          <a:p>
            <a:r>
              <a:rPr lang="en-US"/>
              <a:t>Click to edit Master title style</a:t>
            </a:r>
            <a:endParaRPr lang="en-US" dirty="0"/>
          </a:p>
        </p:txBody>
      </p:sp>
      <p:sp>
        <p:nvSpPr>
          <p:cNvPr id="3" name="Text Placeholder 2"/>
          <p:cNvSpPr>
            <a:spLocks noGrp="1"/>
          </p:cNvSpPr>
          <p:nvPr>
            <p:ph type="body" idx="1"/>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a:r>
              <a:rPr lang="en-US"/>
              <a:t>Click to edit Master text styles</a:t>
            </a:r>
          </a:p>
        </p:txBody>
      </p:sp>
      <p:sp>
        <p:nvSpPr>
          <p:cNvPr id="4" name="Content Placeholder 3"/>
          <p:cNvSpPr>
            <a:spLocks noGrp="1"/>
          </p:cNvSpPr>
          <p:nvPr>
            <p:ph sz="half" idx="2"/>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BECC0C8-36B8-442A-833D-B6AACE86BB77}" type="datetimeFigureOut">
              <a:rPr lang="en-US" smtClean="0"/>
              <a:pPr/>
              <a:t>4/10/2020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D93096-5B34-4342-9326-69289CEAE4C2}"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8" name="Rectangle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cxnSp>
        <p:nvCxnSpPr>
          <p:cNvPr id="9" name="Straight Connector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28" name="Group 17"/>
          <p:cNvGrpSpPr/>
          <p:nvPr/>
        </p:nvGrpSpPr>
        <p:grpSpPr>
          <a:xfrm rot="5400000">
            <a:off x="8514581" y="1219200"/>
            <a:ext cx="132763" cy="128466"/>
            <a:chOff x="6668087" y="1297746"/>
            <a:chExt cx="161840" cy="156602"/>
          </a:xfrm>
        </p:grpSpPr>
        <p:cxnSp>
          <p:nvCxnSpPr>
            <p:cNvPr id="15" name="Straight Connector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a:xfrm>
            <a:off x="914400" y="228600"/>
            <a:ext cx="6858000" cy="914400"/>
          </a:xfrm>
        </p:spPr>
        <p:txBody>
          <a:bodyPr anchor="b"/>
          <a:lstStyle>
            <a:lvl1pPr algn="l">
              <a:buNone/>
              <a:defRPr sz="2100" b="0"/>
            </a:lvl1pPr>
            <a:extLst/>
          </a:lstStyle>
          <a:p>
            <a:r>
              <a:rPr lang="en-US"/>
              <a:t>Click to edit Master title style</a:t>
            </a:r>
            <a:endParaRPr lang="en-US" dirty="0"/>
          </a:p>
        </p:txBody>
      </p:sp>
      <p:sp>
        <p:nvSpPr>
          <p:cNvPr id="3" name="Picture Placeholder 2"/>
          <p:cNvSpPr>
            <a:spLocks noGrp="1"/>
          </p:cNvSpPr>
          <p:nvPr>
            <p:ph type="pic" idx="1"/>
          </p:nvPr>
        </p:nvSpPr>
        <p:spPr>
          <a:xfrm>
            <a:off x="366712" y="1905000"/>
            <a:ext cx="8778240" cy="4960144"/>
          </a:xfrm>
        </p:spPr>
        <p:txBody>
          <a:bodyPr/>
          <a:lstStyle>
            <a:lvl1pPr>
              <a:buNone/>
              <a:defRPr sz="3200"/>
            </a:lvl1pPr>
            <a:extLst/>
          </a:lstStyle>
          <a:p>
            <a:r>
              <a:rPr lang="en-US"/>
              <a:t>Click icon to add picture</a:t>
            </a:r>
            <a:endParaRPr lang="en-US" dirty="0"/>
          </a:p>
        </p:txBody>
      </p:sp>
      <p:sp>
        <p:nvSpPr>
          <p:cNvPr id="4" name="Text Placeholder 3"/>
          <p:cNvSpPr>
            <a:spLocks noGrp="1"/>
          </p:cNvSpPr>
          <p:nvPr>
            <p:ph type="body" sz="half" idx="2"/>
          </p:nvPr>
        </p:nvSpPr>
        <p:spPr>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a:r>
              <a:rPr lang="en-US"/>
              <a:t>Click to edit Master text styles</a:t>
            </a:r>
          </a:p>
        </p:txBody>
      </p:sp>
      <p:grpSp>
        <p:nvGrpSpPr>
          <p:cNvPr id="14" name="Group 17"/>
          <p:cNvGrpSpPr/>
          <p:nvPr/>
        </p:nvGrpSpPr>
        <p:grpSpPr>
          <a:xfrm rot="5400000">
            <a:off x="8666981" y="1371600"/>
            <a:ext cx="132763" cy="128466"/>
            <a:chOff x="6668087" y="1297746"/>
            <a:chExt cx="161840" cy="156602"/>
          </a:xfrm>
        </p:grpSpPr>
        <p:cxnSp>
          <p:nvCxnSpPr>
            <p:cNvPr id="11" name="Straight Connector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oup 17"/>
          <p:cNvGrpSpPr/>
          <p:nvPr/>
        </p:nvGrpSpPr>
        <p:grpSpPr>
          <a:xfrm rot="5400000">
            <a:off x="8320088" y="1474763"/>
            <a:ext cx="132763" cy="128466"/>
            <a:chOff x="6668087" y="1297746"/>
            <a:chExt cx="161840" cy="156602"/>
          </a:xfrm>
        </p:grpSpPr>
        <p:cxnSp>
          <p:nvCxnSpPr>
            <p:cNvPr id="19" name="Straight Connector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Date Placeholder 4"/>
          <p:cNvSpPr>
            <a:spLocks noGrp="1"/>
          </p:cNvSpPr>
          <p:nvPr>
            <p:ph type="dt" sz="half" idx="10"/>
          </p:nvPr>
        </p:nvSpPr>
        <p:spPr/>
        <p:txBody>
          <a:bodyPr/>
          <a:lstStyle/>
          <a:p>
            <a:fld id="{51E20EC5-AC53-4169-941E-EDF10CD23748}" type="datetimeFigureOut">
              <a:rPr lang="en-US" smtClean="0"/>
              <a:pPr/>
              <a:t>4/10/2020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D93096-5B34-4342-9326-69289CEAE4C2}"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8" name="Rectangle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9" name="Rectangle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 name="Rectangle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1" name="Rectangle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12" name="Rectangle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15" name="Rectangle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16" name="Rectangle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7" name="Rectangle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22" name="Title Placeholder 21"/>
          <p:cNvSpPr>
            <a:spLocks noGrp="1"/>
          </p:cNvSpPr>
          <p:nvPr>
            <p:ph type="title"/>
          </p:nvPr>
        </p:nvSpPr>
        <p:spPr>
          <a:xfrm>
            <a:off x="914400" y="512064"/>
            <a:ext cx="7772400" cy="914400"/>
          </a:xfrm>
          <a:prstGeom prst="rect">
            <a:avLst/>
          </a:prstGeom>
        </p:spPr>
        <p:txBody>
          <a:bodyPr vert="horz" anchor="t">
            <a:noAutofit/>
          </a:bodyPr>
          <a:lstStyle/>
          <a:p>
            <a:r>
              <a:rPr lang="en-US"/>
              <a:t>Click to edit Master title style</a:t>
            </a:r>
            <a:endParaRPr lang="en-US" dirty="0"/>
          </a:p>
        </p:txBody>
      </p:sp>
      <p:sp>
        <p:nvSpPr>
          <p:cNvPr id="13" name="Text Placeholder 12"/>
          <p:cNvSpPr>
            <a:spLocks noGrp="1"/>
          </p:cNvSpPr>
          <p:nvPr>
            <p:ph type="body" idx="1"/>
          </p:nvPr>
        </p:nvSpPr>
        <p:spPr>
          <a:xfrm>
            <a:off x="914400" y="1783560"/>
            <a:ext cx="7772400" cy="4572000"/>
          </a:xfrm>
          <a:prstGeom prst="rect">
            <a:avLst/>
          </a:prstGeom>
        </p:spPr>
        <p:txBody>
          <a:bodyPr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a:defRPr sz="1100">
                <a:solidFill>
                  <a:schemeClr val="tx2"/>
                </a:solidFill>
              </a:defRPr>
            </a:lvl1pPr>
            <a:extLst/>
          </a:lstStyle>
          <a:p>
            <a:fld id="{8D3816DF-213E-421B-92D3-C068DBB023D6}" type="datetimeFigureOut">
              <a:rPr lang="en-US" smtClean="0">
                <a:solidFill>
                  <a:schemeClr val="tx2"/>
                </a:solidFill>
              </a:rPr>
              <a:pPr/>
              <a:t>4/10/2020</a:t>
            </a:fld>
            <a:endParaRPr lang="en-US" sz="1100" dirty="0">
              <a:solidFill>
                <a:schemeClr val="tx2"/>
              </a:solidFill>
            </a:endParaRPr>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a:defRPr sz="1100">
                <a:solidFill>
                  <a:schemeClr val="tx2"/>
                </a:solidFill>
              </a:defRPr>
            </a:lvl1pPr>
            <a:extLst/>
          </a:lstStyle>
          <a:p>
            <a:pPr algn="r"/>
            <a:endParaRPr lang="en-US" sz="1100" dirty="0">
              <a:solidFill>
                <a:schemeClr val="tx2"/>
              </a:solidFill>
            </a:endParaRPr>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a:defRPr sz="1200">
                <a:solidFill>
                  <a:schemeClr val="tx2"/>
                </a:solidFill>
              </a:defRPr>
            </a:lvl1pPr>
            <a:extLst/>
          </a:lstStyle>
          <a:p>
            <a:pPr algn="l"/>
            <a:fld id="{72AC53DF-4216-466D-99A7-94400E6C2A25}" type="slidenum">
              <a:rPr lang="en-US" sz="1200" smtClean="0">
                <a:solidFill>
                  <a:schemeClr val="tx2"/>
                </a:solidFill>
              </a:rPr>
              <a:pPr algn="l"/>
              <a:t>‹#›</a:t>
            </a:fld>
            <a:endParaRPr lang="en-US" sz="1200">
              <a:solidFill>
                <a:schemeClr val="tx2"/>
              </a:solidFill>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rtl="0" eaLnBrk="1" latinLnBrk="0" hangingPunct="1">
        <a:spcBef>
          <a:spcPct val="0"/>
        </a:spcBef>
        <a:buNone/>
        <a:defRPr sz="4000" kern="1200" spc="-150" baseline="0">
          <a:solidFill>
            <a:schemeClr val="tx2">
              <a:satMod val="200000"/>
            </a:schemeClr>
          </a:solidFill>
          <a:effectLst>
            <a:outerShdw blurRad="50800" dist="50800" dir="2700000" algn="tl" rotWithShape="0">
              <a:srgbClr val="000000">
                <a:alpha val="43137"/>
              </a:srgbClr>
            </a:outerShdw>
          </a:effectLst>
          <a:latin typeface="+mj-lt"/>
          <a:ea typeface="+mj-ea"/>
          <a:cs typeface="+mj-cs"/>
        </a:defRPr>
      </a:lvl1pPr>
      <a:extLst/>
    </p:titleStyle>
    <p:bodyStyle>
      <a:lvl1pPr marL="411480" indent="-342900" algn="l" rtl="0" eaLnBrk="1" latinLnBrk="0" hangingPunct="1">
        <a:spcBef>
          <a:spcPts val="700"/>
        </a:spcBef>
        <a:buSzPct val="95000"/>
        <a:buFont typeface="Wingdings"/>
        <a:buChar char=""/>
        <a:defRPr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9pPr>
      <a:extLst/>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microsoft.com/office/2011/relationships/inkAction" Target="../ink/inkAction1.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5.png"/><Relationship Id="rId4" Type="http://schemas.microsoft.com/office/2011/relationships/inkAction" Target="../ink/inkAction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3780F-78B6-4E41-A20B-060E0ADDDBD6}"/>
              </a:ext>
            </a:extLst>
          </p:cNvPr>
          <p:cNvSpPr>
            <a:spLocks noGrp="1"/>
          </p:cNvSpPr>
          <p:nvPr>
            <p:ph type="title"/>
          </p:nvPr>
        </p:nvSpPr>
        <p:spPr>
          <a:xfrm>
            <a:off x="889000" y="914400"/>
            <a:ext cx="7772400" cy="1974059"/>
          </a:xfrm>
        </p:spPr>
        <p:txBody>
          <a:bodyPr/>
          <a:lstStyle/>
          <a:p>
            <a:r>
              <a:rPr lang="en-IN" u="sng" dirty="0"/>
              <a:t>INSTRUCTION PIPELINE</a:t>
            </a:r>
          </a:p>
        </p:txBody>
      </p:sp>
      <p:sp>
        <p:nvSpPr>
          <p:cNvPr id="3" name="Text Placeholder 2">
            <a:extLst>
              <a:ext uri="{FF2B5EF4-FFF2-40B4-BE49-F238E27FC236}">
                <a16:creationId xmlns:a16="http://schemas.microsoft.com/office/drawing/2014/main" id="{DDC1576C-8D43-4A2C-BBEF-7F8B9706544C}"/>
              </a:ext>
            </a:extLst>
          </p:cNvPr>
          <p:cNvSpPr>
            <a:spLocks noGrp="1"/>
          </p:cNvSpPr>
          <p:nvPr>
            <p:ph type="body" idx="1"/>
          </p:nvPr>
        </p:nvSpPr>
        <p:spPr>
          <a:xfrm>
            <a:off x="6477000" y="5417344"/>
            <a:ext cx="7772400" cy="1052512"/>
          </a:xfrm>
        </p:spPr>
        <p:txBody>
          <a:bodyPr/>
          <a:lstStyle/>
          <a:p>
            <a:r>
              <a:rPr lang="en-IN" u="sng" dirty="0">
                <a:solidFill>
                  <a:srgbClr val="00B0F0"/>
                </a:solidFill>
              </a:rPr>
              <a:t>MADHUMITHA.S</a:t>
            </a:r>
          </a:p>
          <a:p>
            <a:r>
              <a:rPr lang="en-IN" u="sng" dirty="0">
                <a:solidFill>
                  <a:srgbClr val="00B0F0"/>
                </a:solidFill>
              </a:rPr>
              <a:t>19PW13</a:t>
            </a:r>
          </a:p>
        </p:txBody>
      </p:sp>
      <p:pic>
        <p:nvPicPr>
          <p:cNvPr id="5" name="Audio 4">
            <a:hlinkClick r:id="" action="ppaction://media"/>
            <a:extLst>
              <a:ext uri="{FF2B5EF4-FFF2-40B4-BE49-F238E27FC236}">
                <a16:creationId xmlns:a16="http://schemas.microsoft.com/office/drawing/2014/main" id="{A6193FFC-1EE7-4EAB-A9AB-04E935D98CB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525266246"/>
      </p:ext>
    </p:extLst>
  </p:cSld>
  <p:clrMapOvr>
    <a:masterClrMapping/>
  </p:clrMapOvr>
  <mc:AlternateContent xmlns:mc="http://schemas.openxmlformats.org/markup-compatibility/2006">
    <mc:Choice xmlns:p14="http://schemas.microsoft.com/office/powerpoint/2010/main" Requires="p14">
      <p:transition spd="slow" p14:dur="2000" advTm="6591"/>
    </mc:Choice>
    <mc:Fallback>
      <p:transition spd="slow" advTm="6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EF41F-1219-4E67-A05A-17A1B7EE36C5}"/>
              </a:ext>
            </a:extLst>
          </p:cNvPr>
          <p:cNvSpPr>
            <a:spLocks noGrp="1"/>
          </p:cNvSpPr>
          <p:nvPr>
            <p:ph type="title"/>
          </p:nvPr>
        </p:nvSpPr>
        <p:spPr/>
        <p:txBody>
          <a:bodyPr/>
          <a:lstStyle/>
          <a:p>
            <a:endParaRPr lang="en-IN"/>
          </a:p>
        </p:txBody>
      </p:sp>
      <p:pic>
        <p:nvPicPr>
          <p:cNvPr id="4100" name="Picture 4" descr="PIPELINE AND VECTOR PROCESSING - ppt download">
            <a:extLst>
              <a:ext uri="{FF2B5EF4-FFF2-40B4-BE49-F238E27FC236}">
                <a16:creationId xmlns:a16="http://schemas.microsoft.com/office/drawing/2014/main" id="{06250798-5F2F-496B-AB63-CE0D5197A1F6}"/>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817033" y="441325"/>
            <a:ext cx="7967133" cy="597535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xmlns:iact="http://schemas.microsoft.com/office/powerpoint/2014/inkAction" Requires="p14 iact">
          <p:contentPart p14:bwMode="auto" r:id="rId5">
            <p14:nvContentPartPr>
              <p14:cNvPr id="18" name="Ink 17">
                <a:extLst>
                  <a:ext uri="{FF2B5EF4-FFF2-40B4-BE49-F238E27FC236}">
                    <a16:creationId xmlns:a16="http://schemas.microsoft.com/office/drawing/2014/main" id="{F331B9AE-0FC0-4A22-96D0-3663CE526BE7}"/>
                  </a:ext>
                </a:extLst>
              </p14:cNvPr>
              <p14:cNvContentPartPr/>
              <p14:nvPr>
                <p:extLst>
                  <p:ext uri="{42D2F446-02D8-4167-A562-619A0277C38B}">
                    <p15:isNarration xmlns:p15="http://schemas.microsoft.com/office/powerpoint/2012/main" val="1"/>
                  </p:ext>
                </p:extLst>
              </p14:nvPr>
            </p14:nvContentPartPr>
            <p14:xfrm>
              <a:off x="1964160" y="2136960"/>
              <a:ext cx="5874120" cy="4082400"/>
            </p14:xfrm>
          </p:contentPart>
        </mc:Choice>
        <mc:Fallback>
          <p:pic>
            <p:nvPicPr>
              <p:cNvPr id="18" name="Ink 17">
                <a:extLst>
                  <a:ext uri="{FF2B5EF4-FFF2-40B4-BE49-F238E27FC236}">
                    <a16:creationId xmlns:a16="http://schemas.microsoft.com/office/drawing/2014/main" id="{F331B9AE-0FC0-4A22-96D0-3663CE526BE7}"/>
                  </a:ext>
                </a:extLst>
              </p:cNvPr>
              <p:cNvPicPr>
                <a:picLocks noGrp="1" noRot="1" noChangeAspect="1" noMove="1" noResize="1" noEditPoints="1" noAdjustHandles="1" noChangeArrowheads="1" noChangeShapeType="1"/>
              </p:cNvPicPr>
              <p:nvPr/>
            </p:nvPicPr>
            <p:blipFill>
              <a:blip r:embed="rId6"/>
              <a:stretch>
                <a:fillRect/>
              </a:stretch>
            </p:blipFill>
            <p:spPr>
              <a:xfrm>
                <a:off x="1954800" y="2127600"/>
                <a:ext cx="5892840" cy="4101120"/>
              </a:xfrm>
              <a:prstGeom prst="rect">
                <a:avLst/>
              </a:prstGeom>
            </p:spPr>
          </p:pic>
        </mc:Fallback>
      </mc:AlternateContent>
      <p:pic>
        <p:nvPicPr>
          <p:cNvPr id="19" name="Audio 18">
            <a:hlinkClick r:id="" action="ppaction://media"/>
            <a:extLst>
              <a:ext uri="{FF2B5EF4-FFF2-40B4-BE49-F238E27FC236}">
                <a16:creationId xmlns:a16="http://schemas.microsoft.com/office/drawing/2014/main" id="{2552A0B1-9895-4AC3-B14C-DDF1AE1D608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977963042"/>
      </p:ext>
    </p:extLst>
  </p:cSld>
  <p:clrMapOvr>
    <a:masterClrMapping/>
  </p:clrMapOvr>
  <mc:AlternateContent xmlns:mc="http://schemas.openxmlformats.org/markup-compatibility/2006">
    <mc:Choice xmlns:p14="http://schemas.microsoft.com/office/powerpoint/2010/main" Requires="p14">
      <p:transition spd="slow" p14:dur="2000" advTm="131362"/>
    </mc:Choice>
    <mc:Fallback>
      <p:transition spd="slow" advTm="1313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par>
                                <p:cTn id="7" presetID="59"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md type="call" cmd="playFrom(0.0)">
                                      <p:cBhvr>
                                        <p:cTn id="9"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F2E86-B3AC-494B-9E44-198D660D4F2B}"/>
              </a:ext>
            </a:extLst>
          </p:cNvPr>
          <p:cNvSpPr>
            <a:spLocks noGrp="1"/>
          </p:cNvSpPr>
          <p:nvPr>
            <p:ph type="title"/>
          </p:nvPr>
        </p:nvSpPr>
        <p:spPr/>
        <p:txBody>
          <a:bodyPr/>
          <a:lstStyle/>
          <a:p>
            <a:endParaRPr lang="en-IN"/>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28" name="Ink 27">
                <a:extLst>
                  <a:ext uri="{FF2B5EF4-FFF2-40B4-BE49-F238E27FC236}">
                    <a16:creationId xmlns:a16="http://schemas.microsoft.com/office/drawing/2014/main" id="{B5B28BE9-EEC4-4254-943F-2194277448AD}"/>
                  </a:ext>
                </a:extLst>
              </p14:cNvPr>
              <p14:cNvContentPartPr/>
              <p14:nvPr>
                <p:extLst>
                  <p:ext uri="{42D2F446-02D8-4167-A562-619A0277C38B}">
                    <p15:isNarration xmlns:p15="http://schemas.microsoft.com/office/powerpoint/2012/main" val="1"/>
                  </p:ext>
                </p:extLst>
              </p14:nvPr>
            </p14:nvContentPartPr>
            <p14:xfrm>
              <a:off x="2895840" y="1515960"/>
              <a:ext cx="2905200" cy="4876920"/>
            </p14:xfrm>
          </p:contentPart>
        </mc:Choice>
        <mc:Fallback>
          <p:pic>
            <p:nvPicPr>
              <p:cNvPr id="28" name="Ink 27">
                <a:extLst>
                  <a:ext uri="{FF2B5EF4-FFF2-40B4-BE49-F238E27FC236}">
                    <a16:creationId xmlns:a16="http://schemas.microsoft.com/office/drawing/2014/main" id="{B5B28BE9-EEC4-4254-943F-2194277448AD}"/>
                  </a:ext>
                </a:extLst>
              </p:cNvPr>
              <p:cNvPicPr>
                <a:picLocks noGrp="1" noRot="1" noChangeAspect="1" noMove="1" noResize="1" noEditPoints="1" noAdjustHandles="1" noChangeArrowheads="1" noChangeShapeType="1"/>
              </p:cNvPicPr>
              <p:nvPr/>
            </p:nvPicPr>
            <p:blipFill>
              <a:blip r:embed="rId5"/>
              <a:stretch>
                <a:fillRect/>
              </a:stretch>
            </p:blipFill>
            <p:spPr>
              <a:xfrm>
                <a:off x="2886480" y="1506600"/>
                <a:ext cx="2923920" cy="4895640"/>
              </a:xfrm>
              <a:prstGeom prst="rect">
                <a:avLst/>
              </a:prstGeom>
            </p:spPr>
          </p:pic>
        </mc:Fallback>
      </mc:AlternateContent>
      <p:pic>
        <p:nvPicPr>
          <p:cNvPr id="29" name="Audio 28">
            <a:hlinkClick r:id="" action="ppaction://media"/>
            <a:extLst>
              <a:ext uri="{FF2B5EF4-FFF2-40B4-BE49-F238E27FC236}">
                <a16:creationId xmlns:a16="http://schemas.microsoft.com/office/drawing/2014/main" id="{FB9A84DD-F644-46B4-BA4D-C6EECF22CE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6299200"/>
            <a:ext cx="406400" cy="406400"/>
          </a:xfrm>
          <a:prstGeom prst="rect">
            <a:avLst/>
          </a:prstGeom>
        </p:spPr>
      </p:pic>
      <p:sp>
        <p:nvSpPr>
          <p:cNvPr id="31" name="Content Placeholder 30">
            <a:extLst>
              <a:ext uri="{FF2B5EF4-FFF2-40B4-BE49-F238E27FC236}">
                <a16:creationId xmlns:a16="http://schemas.microsoft.com/office/drawing/2014/main" id="{CEA9641F-9EFA-49B7-9EED-3ECA6781839E}"/>
              </a:ext>
            </a:extLst>
          </p:cNvPr>
          <p:cNvSpPr>
            <a:spLocks noGrp="1"/>
          </p:cNvSpPr>
          <p:nvPr>
            <p:ph idx="1"/>
          </p:nvPr>
        </p:nvSpPr>
        <p:spPr/>
        <p:txBody>
          <a:bodyPr/>
          <a:lstStyle/>
          <a:p>
            <a:endParaRPr lang="en-IN"/>
          </a:p>
        </p:txBody>
      </p:sp>
      <p:pic>
        <p:nvPicPr>
          <p:cNvPr id="1028" name="Picture 4" descr="Instruction Pipeline - javatpoint">
            <a:extLst>
              <a:ext uri="{FF2B5EF4-FFF2-40B4-BE49-F238E27FC236}">
                <a16:creationId xmlns:a16="http://schemas.microsoft.com/office/drawing/2014/main" id="{F3899BD7-A0FE-4F77-A73D-ED509F8ADD6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4400" y="0"/>
            <a:ext cx="77724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9032476"/>
      </p:ext>
    </p:extLst>
  </p:cSld>
  <p:clrMapOvr>
    <a:masterClrMapping/>
  </p:clrMapOvr>
  <mc:AlternateContent xmlns:mc="http://schemas.openxmlformats.org/markup-compatibility/2006">
    <mc:Choice xmlns:p14="http://schemas.microsoft.com/office/powerpoint/2010/main" Requires="p14">
      <p:transition spd="slow" p14:dur="2000" advTm="102135"/>
    </mc:Choice>
    <mc:Fallback>
      <p:transition spd="slow" advTm="1021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par>
                                <p:cTn id="7" presetID="59" presetClass="entr" presetSubtype="0" fill="hold" nodeType="withEffect">
                                  <p:stCondLst>
                                    <p:cond delay="0"/>
                                  </p:stCondLst>
                                  <p:childTnLst>
                                    <p:set>
                                      <p:cBhvr>
                                        <p:cTn id="8" dur="1" fill="hold">
                                          <p:stCondLst>
                                            <p:cond delay="0"/>
                                          </p:stCondLst>
                                        </p:cTn>
                                        <p:tgtEl>
                                          <p:spTgt spid="28"/>
                                        </p:tgtEl>
                                        <p:attrNameLst>
                                          <p:attrName>style.visibility</p:attrName>
                                        </p:attrNameLst>
                                      </p:cBhvr>
                                      <p:to>
                                        <p:strVal val="visible"/>
                                      </p:to>
                                    </p:set>
                                    <p:cmd type="call" cmd="playFrom(0.0)">
                                      <p:cBhvr>
                                        <p:cTn id="9"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8B80143-5B5D-461C-A1C7-A66096C04165}"/>
              </a:ext>
            </a:extLst>
          </p:cNvPr>
          <p:cNvSpPr>
            <a:spLocks noGrp="1"/>
          </p:cNvSpPr>
          <p:nvPr>
            <p:ph type="title"/>
          </p:nvPr>
        </p:nvSpPr>
        <p:spPr>
          <a:xfrm>
            <a:off x="1066800" y="1828800"/>
            <a:ext cx="7772400" cy="1974059"/>
          </a:xfrm>
        </p:spPr>
        <p:txBody>
          <a:bodyPr/>
          <a:lstStyle/>
          <a:p>
            <a:r>
              <a:rPr lang="en-IN" u="sng" dirty="0">
                <a:solidFill>
                  <a:srgbClr val="00B0F0"/>
                </a:solidFill>
              </a:rPr>
              <a:t>PIPELINE CONFLICTS</a:t>
            </a:r>
          </a:p>
        </p:txBody>
      </p:sp>
      <p:sp>
        <p:nvSpPr>
          <p:cNvPr id="5" name="Text Placeholder 4">
            <a:extLst>
              <a:ext uri="{FF2B5EF4-FFF2-40B4-BE49-F238E27FC236}">
                <a16:creationId xmlns:a16="http://schemas.microsoft.com/office/drawing/2014/main" id="{112CE125-F110-4DCD-ACC3-83C7694B61C5}"/>
              </a:ext>
            </a:extLst>
          </p:cNvPr>
          <p:cNvSpPr>
            <a:spLocks noGrp="1"/>
          </p:cNvSpPr>
          <p:nvPr>
            <p:ph type="body" idx="1"/>
          </p:nvPr>
        </p:nvSpPr>
        <p:spPr/>
        <p:txBody>
          <a:bodyPr/>
          <a:lstStyle/>
          <a:p>
            <a:endParaRPr lang="en-IN"/>
          </a:p>
        </p:txBody>
      </p:sp>
      <p:pic>
        <p:nvPicPr>
          <p:cNvPr id="7" name="Audio 6">
            <a:hlinkClick r:id="" action="ppaction://media"/>
            <a:extLst>
              <a:ext uri="{FF2B5EF4-FFF2-40B4-BE49-F238E27FC236}">
                <a16:creationId xmlns:a16="http://schemas.microsoft.com/office/drawing/2014/main" id="{20020625-5D37-4F93-BD1C-DFF094D5BDE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497487075"/>
      </p:ext>
    </p:extLst>
  </p:cSld>
  <p:clrMapOvr>
    <a:masterClrMapping/>
  </p:clrMapOvr>
  <mc:AlternateContent xmlns:mc="http://schemas.openxmlformats.org/markup-compatibility/2006">
    <mc:Choice xmlns:p14="http://schemas.microsoft.com/office/powerpoint/2010/main" Requires="p14">
      <p:transition spd="slow" p14:dur="2000" advTm="12503"/>
    </mc:Choice>
    <mc:Fallback>
      <p:transition spd="slow" advTm="125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550EDB-4D3C-42D2-B19E-BDDE98392242}"/>
              </a:ext>
            </a:extLst>
          </p:cNvPr>
          <p:cNvSpPr>
            <a:spLocks noGrp="1"/>
          </p:cNvSpPr>
          <p:nvPr>
            <p:ph type="title"/>
          </p:nvPr>
        </p:nvSpPr>
        <p:spPr/>
        <p:txBody>
          <a:bodyPr/>
          <a:lstStyle/>
          <a:p>
            <a:endParaRPr lang="en-IN"/>
          </a:p>
        </p:txBody>
      </p:sp>
      <p:sp>
        <p:nvSpPr>
          <p:cNvPr id="5" name="Content Placeholder 4">
            <a:extLst>
              <a:ext uri="{FF2B5EF4-FFF2-40B4-BE49-F238E27FC236}">
                <a16:creationId xmlns:a16="http://schemas.microsoft.com/office/drawing/2014/main" id="{9B4A8B88-38A8-416A-87F4-0B0DDE5C06A6}"/>
              </a:ext>
            </a:extLst>
          </p:cNvPr>
          <p:cNvSpPr>
            <a:spLocks noGrp="1"/>
          </p:cNvSpPr>
          <p:nvPr>
            <p:ph idx="1"/>
          </p:nvPr>
        </p:nvSpPr>
        <p:spPr/>
        <p:txBody>
          <a:bodyPr/>
          <a:lstStyle/>
          <a:p>
            <a:r>
              <a:rPr lang="en-IN" u="sng" dirty="0">
                <a:solidFill>
                  <a:srgbClr val="FFC000"/>
                </a:solidFill>
              </a:rPr>
              <a:t>Resource conflicts </a:t>
            </a:r>
            <a:r>
              <a:rPr lang="en-IN" dirty="0"/>
              <a:t>is caused by access to memory by 2 segments at the same time.</a:t>
            </a:r>
          </a:p>
          <a:p>
            <a:r>
              <a:rPr lang="en-IN" u="sng" dirty="0">
                <a:solidFill>
                  <a:srgbClr val="FFC000"/>
                </a:solidFill>
              </a:rPr>
              <a:t>Data dependency </a:t>
            </a:r>
            <a:r>
              <a:rPr lang="en-IN" dirty="0"/>
              <a:t>conflicts arise when an instruction depends on the result of previous </a:t>
            </a:r>
            <a:r>
              <a:rPr lang="en-IN" dirty="0" err="1"/>
              <a:t>instruction,but</a:t>
            </a:r>
            <a:r>
              <a:rPr lang="en-IN" dirty="0"/>
              <a:t> this result is not yet available</a:t>
            </a:r>
          </a:p>
          <a:p>
            <a:r>
              <a:rPr lang="en-IN" u="sng" dirty="0">
                <a:solidFill>
                  <a:srgbClr val="FFC000"/>
                </a:solidFill>
              </a:rPr>
              <a:t>Branch difficulties </a:t>
            </a:r>
            <a:r>
              <a:rPr lang="en-IN" dirty="0"/>
              <a:t>arise from branch and other instructions that change the value of PC.</a:t>
            </a:r>
          </a:p>
          <a:p>
            <a:pPr marL="68580" indent="0">
              <a:buNone/>
            </a:pPr>
            <a:r>
              <a:rPr lang="en-IN" dirty="0"/>
              <a:t>    </a:t>
            </a:r>
          </a:p>
        </p:txBody>
      </p:sp>
      <p:pic>
        <p:nvPicPr>
          <p:cNvPr id="10" name="Audio 9">
            <a:hlinkClick r:id="" action="ppaction://media"/>
            <a:extLst>
              <a:ext uri="{FF2B5EF4-FFF2-40B4-BE49-F238E27FC236}">
                <a16:creationId xmlns:a16="http://schemas.microsoft.com/office/drawing/2014/main" id="{D5DE16E8-E43C-4FBE-B950-F897F537B9E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152842141"/>
      </p:ext>
    </p:extLst>
  </p:cSld>
  <p:clrMapOvr>
    <a:masterClrMapping/>
  </p:clrMapOvr>
  <mc:AlternateContent xmlns:mc="http://schemas.openxmlformats.org/markup-compatibility/2006">
    <mc:Choice xmlns:p14="http://schemas.microsoft.com/office/powerpoint/2010/main" Requires="p14">
      <p:transition spd="slow" p14:dur="2000" advTm="51755"/>
    </mc:Choice>
    <mc:Fallback>
      <p:transition spd="slow" advTm="517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DBEE8CC-1456-4964-AC7B-C027139B94CF}"/>
              </a:ext>
            </a:extLst>
          </p:cNvPr>
          <p:cNvSpPr>
            <a:spLocks noGrp="1"/>
          </p:cNvSpPr>
          <p:nvPr>
            <p:ph type="title"/>
          </p:nvPr>
        </p:nvSpPr>
        <p:spPr>
          <a:xfrm>
            <a:off x="1371600" y="2784870"/>
            <a:ext cx="7772400" cy="1288259"/>
          </a:xfrm>
        </p:spPr>
        <p:txBody>
          <a:bodyPr/>
          <a:lstStyle/>
          <a:p>
            <a:r>
              <a:rPr lang="en-IN" u="sng" dirty="0">
                <a:solidFill>
                  <a:srgbClr val="00B0F0"/>
                </a:solidFill>
              </a:rPr>
              <a:t>DATA DEPENDENCY</a:t>
            </a:r>
          </a:p>
        </p:txBody>
      </p:sp>
      <p:sp>
        <p:nvSpPr>
          <p:cNvPr id="5" name="Text Placeholder 4">
            <a:extLst>
              <a:ext uri="{FF2B5EF4-FFF2-40B4-BE49-F238E27FC236}">
                <a16:creationId xmlns:a16="http://schemas.microsoft.com/office/drawing/2014/main" id="{65AFED70-8D30-4C12-B91B-127461489D26}"/>
              </a:ext>
            </a:extLst>
          </p:cNvPr>
          <p:cNvSpPr>
            <a:spLocks noGrp="1"/>
          </p:cNvSpPr>
          <p:nvPr>
            <p:ph type="body" idx="1"/>
          </p:nvPr>
        </p:nvSpPr>
        <p:spPr/>
        <p:txBody>
          <a:bodyPr/>
          <a:lstStyle/>
          <a:p>
            <a:endParaRPr lang="en-IN"/>
          </a:p>
        </p:txBody>
      </p:sp>
      <p:pic>
        <p:nvPicPr>
          <p:cNvPr id="6" name="Audio 5">
            <a:hlinkClick r:id="" action="ppaction://media"/>
            <a:extLst>
              <a:ext uri="{FF2B5EF4-FFF2-40B4-BE49-F238E27FC236}">
                <a16:creationId xmlns:a16="http://schemas.microsoft.com/office/drawing/2014/main" id="{E5E62172-C0D6-4BE6-9746-EF017B49E01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595261694"/>
      </p:ext>
    </p:extLst>
  </p:cSld>
  <p:clrMapOvr>
    <a:masterClrMapping/>
  </p:clrMapOvr>
  <mc:AlternateContent xmlns:mc="http://schemas.openxmlformats.org/markup-compatibility/2006">
    <mc:Choice xmlns:p14="http://schemas.microsoft.com/office/powerpoint/2010/main" Requires="p14">
      <p:transition spd="slow" p14:dur="2000" advTm="6662"/>
    </mc:Choice>
    <mc:Fallback>
      <p:transition spd="slow" advTm="66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30574-8D6D-4B21-9FD2-0F36A6BFD093}"/>
              </a:ext>
            </a:extLst>
          </p:cNvPr>
          <p:cNvSpPr>
            <a:spLocks noGrp="1"/>
          </p:cNvSpPr>
          <p:nvPr>
            <p:ph type="title"/>
          </p:nvPr>
        </p:nvSpPr>
        <p:spPr>
          <a:xfrm>
            <a:off x="1066800" y="45240"/>
            <a:ext cx="7772400" cy="914400"/>
          </a:xfrm>
        </p:spPr>
        <p:txBody>
          <a:bodyPr/>
          <a:lstStyle/>
          <a:p>
            <a:r>
              <a:rPr lang="en-IN" dirty="0"/>
              <a:t>What is data dependency ?</a:t>
            </a:r>
          </a:p>
        </p:txBody>
      </p:sp>
      <p:sp>
        <p:nvSpPr>
          <p:cNvPr id="3" name="Content Placeholder 2">
            <a:extLst>
              <a:ext uri="{FF2B5EF4-FFF2-40B4-BE49-F238E27FC236}">
                <a16:creationId xmlns:a16="http://schemas.microsoft.com/office/drawing/2014/main" id="{FA4586E6-BFB6-4A32-A5B7-FC2D80CBFCB2}"/>
              </a:ext>
            </a:extLst>
          </p:cNvPr>
          <p:cNvSpPr>
            <a:spLocks noGrp="1"/>
          </p:cNvSpPr>
          <p:nvPr>
            <p:ph idx="1"/>
          </p:nvPr>
        </p:nvSpPr>
        <p:spPr>
          <a:xfrm>
            <a:off x="914400" y="1219200"/>
            <a:ext cx="7772400" cy="5136360"/>
          </a:xfrm>
        </p:spPr>
        <p:txBody>
          <a:bodyPr/>
          <a:lstStyle/>
          <a:p>
            <a:r>
              <a:rPr lang="en-IN" dirty="0"/>
              <a:t>It is a difficulty that occurs due to possible </a:t>
            </a:r>
            <a:r>
              <a:rPr lang="en-IN" u="sng" dirty="0"/>
              <a:t>collision of data or address</a:t>
            </a:r>
          </a:p>
          <a:p>
            <a:r>
              <a:rPr lang="en-IN" dirty="0"/>
              <a:t>It may cause a degradation of performance in instruction pipeline</a:t>
            </a:r>
          </a:p>
          <a:p>
            <a:r>
              <a:rPr lang="en-IN" dirty="0"/>
              <a:t>A collision occurs when instruction cannot proceed because previous instructions did not complete certain operations</a:t>
            </a:r>
          </a:p>
          <a:p>
            <a:r>
              <a:rPr lang="en-IN" dirty="0"/>
              <a:t>A data dependency occur when an </a:t>
            </a:r>
            <a:r>
              <a:rPr lang="en-IN" u="sng" dirty="0"/>
              <a:t>instruction needs data that are not yet available</a:t>
            </a:r>
          </a:p>
        </p:txBody>
      </p:sp>
      <p:pic>
        <p:nvPicPr>
          <p:cNvPr id="5" name="Audio 4">
            <a:hlinkClick r:id="" action="ppaction://media"/>
            <a:extLst>
              <a:ext uri="{FF2B5EF4-FFF2-40B4-BE49-F238E27FC236}">
                <a16:creationId xmlns:a16="http://schemas.microsoft.com/office/drawing/2014/main" id="{B1CD6272-72DE-4552-8705-92CE8306F09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693795922"/>
      </p:ext>
    </p:extLst>
  </p:cSld>
  <p:clrMapOvr>
    <a:masterClrMapping/>
  </p:clrMapOvr>
  <mc:AlternateContent xmlns:mc="http://schemas.openxmlformats.org/markup-compatibility/2006">
    <mc:Choice xmlns:p14="http://schemas.microsoft.com/office/powerpoint/2010/main" Requires="p14">
      <p:transition spd="slow" p14:dur="2000" advTm="30839"/>
    </mc:Choice>
    <mc:Fallback>
      <p:transition spd="slow" advTm="30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E7E84-F6C3-4573-9926-4E309CAC6781}"/>
              </a:ext>
            </a:extLst>
          </p:cNvPr>
          <p:cNvSpPr>
            <a:spLocks noGrp="1"/>
          </p:cNvSpPr>
          <p:nvPr>
            <p:ph type="title"/>
          </p:nvPr>
        </p:nvSpPr>
        <p:spPr/>
        <p:txBody>
          <a:bodyPr/>
          <a:lstStyle/>
          <a:p>
            <a:r>
              <a:rPr lang="en-IN" dirty="0"/>
              <a:t>Illustration of data dependency conflict</a:t>
            </a:r>
            <a:br>
              <a:rPr lang="en-IN" dirty="0"/>
            </a:br>
            <a:endParaRPr lang="en-IN" dirty="0"/>
          </a:p>
        </p:txBody>
      </p:sp>
      <p:sp>
        <p:nvSpPr>
          <p:cNvPr id="3" name="Content Placeholder 2">
            <a:extLst>
              <a:ext uri="{FF2B5EF4-FFF2-40B4-BE49-F238E27FC236}">
                <a16:creationId xmlns:a16="http://schemas.microsoft.com/office/drawing/2014/main" id="{286ADAC3-8EB1-4CDF-8CC5-E57AD14A3C3F}"/>
              </a:ext>
            </a:extLst>
          </p:cNvPr>
          <p:cNvSpPr>
            <a:spLocks noGrp="1"/>
          </p:cNvSpPr>
          <p:nvPr>
            <p:ph idx="1"/>
          </p:nvPr>
        </p:nvSpPr>
        <p:spPr/>
        <p:txBody>
          <a:bodyPr>
            <a:normAutofit fontScale="92500"/>
          </a:bodyPr>
          <a:lstStyle/>
          <a:p>
            <a:r>
              <a:rPr lang="en-IN" dirty="0"/>
              <a:t>For an instance, an instruction in the FO segment may need an operand  that’s been generated at the same time by the previous instruction in segment  EX. </a:t>
            </a:r>
          </a:p>
          <a:p>
            <a:r>
              <a:rPr lang="en-IN" dirty="0"/>
              <a:t>Therefore, the second instruction must wait for data to become available by the first instruction.</a:t>
            </a:r>
          </a:p>
          <a:p>
            <a:r>
              <a:rPr lang="en-IN" dirty="0"/>
              <a:t>An address dependency may occur when an operand address cannot be calculated because an information needed by the addressing mode is not available</a:t>
            </a:r>
          </a:p>
          <a:p>
            <a:endParaRPr lang="en-IN" dirty="0"/>
          </a:p>
        </p:txBody>
      </p:sp>
      <p:pic>
        <p:nvPicPr>
          <p:cNvPr id="5" name="Audio 4">
            <a:hlinkClick r:id="" action="ppaction://media"/>
            <a:extLst>
              <a:ext uri="{FF2B5EF4-FFF2-40B4-BE49-F238E27FC236}">
                <a16:creationId xmlns:a16="http://schemas.microsoft.com/office/drawing/2014/main" id="{1B5FFBCE-418A-4139-A229-4F9BCCAF38A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786179880"/>
      </p:ext>
    </p:extLst>
  </p:cSld>
  <p:clrMapOvr>
    <a:masterClrMapping/>
  </p:clrMapOvr>
  <mc:AlternateContent xmlns:mc="http://schemas.openxmlformats.org/markup-compatibility/2006">
    <mc:Choice xmlns:p14="http://schemas.microsoft.com/office/powerpoint/2010/main" Requires="p14">
      <p:transition spd="slow" p14:dur="2000" advTm="37510"/>
    </mc:Choice>
    <mc:Fallback>
      <p:transition spd="slow" advTm="375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D4888-858B-4F2E-A5D7-577A25F8294F}"/>
              </a:ext>
            </a:extLst>
          </p:cNvPr>
          <p:cNvSpPr>
            <a:spLocks noGrp="1"/>
          </p:cNvSpPr>
          <p:nvPr>
            <p:ph type="title"/>
          </p:nvPr>
        </p:nvSpPr>
        <p:spPr/>
        <p:txBody>
          <a:bodyPr/>
          <a:lstStyle/>
          <a:p>
            <a:r>
              <a:rPr lang="en-IN" dirty="0"/>
              <a:t>Dealing with conflicts between data dependencies using pipeline computers</a:t>
            </a:r>
          </a:p>
        </p:txBody>
      </p:sp>
      <p:sp>
        <p:nvSpPr>
          <p:cNvPr id="3" name="Content Placeholder 2">
            <a:extLst>
              <a:ext uri="{FF2B5EF4-FFF2-40B4-BE49-F238E27FC236}">
                <a16:creationId xmlns:a16="http://schemas.microsoft.com/office/drawing/2014/main" id="{5985AB52-0D38-4B27-86DE-3BF9135886BA}"/>
              </a:ext>
            </a:extLst>
          </p:cNvPr>
          <p:cNvSpPr>
            <a:spLocks noGrp="1"/>
          </p:cNvSpPr>
          <p:nvPr>
            <p:ph idx="1"/>
          </p:nvPr>
        </p:nvSpPr>
        <p:spPr/>
        <p:txBody>
          <a:bodyPr/>
          <a:lstStyle/>
          <a:p>
            <a:pPr>
              <a:buFont typeface="Wingdings" panose="05000000000000000000" pitchFamily="2" charset="2"/>
              <a:buChar char="§"/>
            </a:pPr>
            <a:endParaRPr lang="en-IN" dirty="0"/>
          </a:p>
          <a:p>
            <a:pPr>
              <a:buFont typeface="Wingdings" panose="05000000000000000000" pitchFamily="2" charset="2"/>
              <a:buChar char="§"/>
            </a:pPr>
            <a:r>
              <a:rPr lang="en-IN" u="sng" dirty="0">
                <a:solidFill>
                  <a:srgbClr val="FFFF00"/>
                </a:solidFill>
                <a:effectLst>
                  <a:outerShdw blurRad="38100" dist="38100" dir="2700000" algn="tl">
                    <a:srgbClr val="000000">
                      <a:alpha val="43137"/>
                    </a:srgbClr>
                  </a:outerShdw>
                </a:effectLst>
              </a:rPr>
              <a:t>Hardware interlocks :</a:t>
            </a:r>
          </a:p>
          <a:p>
            <a:pPr marL="68580" indent="0">
              <a:buNone/>
            </a:pPr>
            <a:r>
              <a:rPr lang="en-IN" dirty="0"/>
              <a:t>	An interlock is a circuit that detects instructions whose source operands are destinations of instructions farther up in the </a:t>
            </a:r>
            <a:r>
              <a:rPr lang="en-IN" dirty="0" err="1"/>
              <a:t>pipeline.Detection</a:t>
            </a:r>
            <a:r>
              <a:rPr lang="en-IN" dirty="0"/>
              <a:t> of this situation causes the instruction whose source is not available to be delayed by enough clock cycles to resolve the conflict.</a:t>
            </a:r>
          </a:p>
          <a:p>
            <a:pPr>
              <a:buFont typeface="Wingdings" panose="05000000000000000000" pitchFamily="2" charset="2"/>
              <a:buChar char="§"/>
            </a:pPr>
            <a:endParaRPr lang="en-IN" dirty="0"/>
          </a:p>
        </p:txBody>
      </p:sp>
      <p:pic>
        <p:nvPicPr>
          <p:cNvPr id="10" name="Audio 9">
            <a:hlinkClick r:id="" action="ppaction://media"/>
            <a:extLst>
              <a:ext uri="{FF2B5EF4-FFF2-40B4-BE49-F238E27FC236}">
                <a16:creationId xmlns:a16="http://schemas.microsoft.com/office/drawing/2014/main" id="{7FA03B8A-D74C-422B-B39C-4D60D912C23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67920715"/>
      </p:ext>
    </p:extLst>
  </p:cSld>
  <p:clrMapOvr>
    <a:masterClrMapping/>
  </p:clrMapOvr>
  <mc:AlternateContent xmlns:mc="http://schemas.openxmlformats.org/markup-compatibility/2006">
    <mc:Choice xmlns:p14="http://schemas.microsoft.com/office/powerpoint/2010/main" Requires="p14">
      <p:transition spd="slow" p14:dur="2000" advTm="36696"/>
    </mc:Choice>
    <mc:Fallback>
      <p:transition spd="slow" advTm="366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5217D-879F-46A2-8978-9C55D90B247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2A9F074-43AE-4B04-A7AF-606BD51F4D64}"/>
              </a:ext>
            </a:extLst>
          </p:cNvPr>
          <p:cNvSpPr>
            <a:spLocks noGrp="1"/>
          </p:cNvSpPr>
          <p:nvPr>
            <p:ph idx="1"/>
          </p:nvPr>
        </p:nvSpPr>
        <p:spPr/>
        <p:txBody>
          <a:bodyPr/>
          <a:lstStyle/>
          <a:p>
            <a:r>
              <a:rPr lang="en-IN" u="sng" dirty="0">
                <a:solidFill>
                  <a:srgbClr val="FFFF00"/>
                </a:solidFill>
              </a:rPr>
              <a:t>Operand forwarding </a:t>
            </a:r>
            <a:r>
              <a:rPr lang="en-IN" dirty="0"/>
              <a:t>:</a:t>
            </a:r>
          </a:p>
          <a:p>
            <a:pPr marL="582930" indent="-514350">
              <a:buFont typeface="+mj-lt"/>
              <a:buAutoNum type="arabicPeriod"/>
            </a:pPr>
            <a:r>
              <a:rPr lang="en-IN" dirty="0"/>
              <a:t>This uses special hardware to detect the conflict and then avoid it by rooting the data through special paths between pipeline segments.</a:t>
            </a:r>
          </a:p>
          <a:p>
            <a:pPr marL="582930" indent="-514350">
              <a:buFont typeface="+mj-lt"/>
              <a:buAutoNum type="arabicPeriod"/>
            </a:pPr>
            <a:r>
              <a:rPr lang="en-IN" dirty="0"/>
              <a:t>This method requires additional hardware paths through multiplexes as well as the </a:t>
            </a:r>
            <a:r>
              <a:rPr lang="en-IN" dirty="0" err="1"/>
              <a:t>cir</a:t>
            </a:r>
            <a:r>
              <a:rPr lang="en-IN" dirty="0"/>
              <a:t> </a:t>
            </a:r>
            <a:r>
              <a:rPr lang="en-IN" dirty="0" err="1"/>
              <a:t>uit</a:t>
            </a:r>
            <a:r>
              <a:rPr lang="en-IN" dirty="0"/>
              <a:t> that detects the conflict</a:t>
            </a:r>
          </a:p>
          <a:p>
            <a:pPr marL="582930" indent="-514350">
              <a:buFont typeface="+mj-lt"/>
              <a:buAutoNum type="arabicPeriod"/>
            </a:pPr>
            <a:endParaRPr lang="en-IN" dirty="0"/>
          </a:p>
          <a:p>
            <a:pPr marL="68580" indent="0">
              <a:buNone/>
            </a:pPr>
            <a:endParaRPr lang="en-IN" dirty="0"/>
          </a:p>
        </p:txBody>
      </p:sp>
      <p:pic>
        <p:nvPicPr>
          <p:cNvPr id="4" name="Audio 3">
            <a:hlinkClick r:id="" action="ppaction://media"/>
            <a:extLst>
              <a:ext uri="{FF2B5EF4-FFF2-40B4-BE49-F238E27FC236}">
                <a16:creationId xmlns:a16="http://schemas.microsoft.com/office/drawing/2014/main" id="{1FC3D7E4-E266-4AB3-9A94-40E1FFC04E2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4212588110"/>
      </p:ext>
    </p:extLst>
  </p:cSld>
  <p:clrMapOvr>
    <a:masterClrMapping/>
  </p:clrMapOvr>
  <mc:AlternateContent xmlns:mc="http://schemas.openxmlformats.org/markup-compatibility/2006">
    <mc:Choice xmlns:p14="http://schemas.microsoft.com/office/powerpoint/2010/main" Requires="p14">
      <p:transition spd="slow" p14:dur="2000" advTm="38129"/>
    </mc:Choice>
    <mc:Fallback>
      <p:transition spd="slow" advTm="38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B1134-2B10-4CBD-9404-FC609D31CD7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C946EBF-6A0C-4474-983A-0C3031809009}"/>
              </a:ext>
            </a:extLst>
          </p:cNvPr>
          <p:cNvSpPr>
            <a:spLocks noGrp="1"/>
          </p:cNvSpPr>
          <p:nvPr>
            <p:ph idx="1"/>
          </p:nvPr>
        </p:nvSpPr>
        <p:spPr/>
        <p:txBody>
          <a:bodyPr>
            <a:normAutofit/>
          </a:bodyPr>
          <a:lstStyle/>
          <a:p>
            <a:r>
              <a:rPr lang="en-IN" u="sng" dirty="0">
                <a:solidFill>
                  <a:srgbClr val="FFFF00"/>
                </a:solidFill>
              </a:rPr>
              <a:t>Delayed load</a:t>
            </a:r>
            <a:r>
              <a:rPr lang="en-IN" dirty="0">
                <a:solidFill>
                  <a:srgbClr val="FFFF00"/>
                </a:solidFill>
              </a:rPr>
              <a:t>:</a:t>
            </a:r>
          </a:p>
          <a:p>
            <a:pPr marL="582930" indent="-514350">
              <a:buFont typeface="+mj-lt"/>
              <a:buAutoNum type="arabicPeriod"/>
            </a:pPr>
            <a:r>
              <a:rPr lang="en-IN" dirty="0"/>
              <a:t>Few computers give the responsibility for solving data conflicts to the compiler that translates high level programming language into a machine language program.</a:t>
            </a:r>
          </a:p>
          <a:p>
            <a:pPr marL="582930" indent="-514350">
              <a:buFont typeface="+mj-lt"/>
              <a:buAutoNum type="arabicPeriod"/>
            </a:pPr>
            <a:r>
              <a:rPr lang="en-IN" dirty="0"/>
              <a:t>The compiler for such computers is designed to detect and reorder the instruction to delay loading of conflicting data by inserting no operation instructions</a:t>
            </a:r>
          </a:p>
        </p:txBody>
      </p:sp>
      <p:pic>
        <p:nvPicPr>
          <p:cNvPr id="5" name="Audio 4">
            <a:hlinkClick r:id="" action="ppaction://media"/>
            <a:extLst>
              <a:ext uri="{FF2B5EF4-FFF2-40B4-BE49-F238E27FC236}">
                <a16:creationId xmlns:a16="http://schemas.microsoft.com/office/drawing/2014/main" id="{8E194C73-8200-4ECB-9EAB-334B7D1FD2E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455747301"/>
      </p:ext>
    </p:extLst>
  </p:cSld>
  <p:clrMapOvr>
    <a:masterClrMapping/>
  </p:clrMapOvr>
  <mc:AlternateContent xmlns:mc="http://schemas.openxmlformats.org/markup-compatibility/2006">
    <mc:Choice xmlns:p14="http://schemas.microsoft.com/office/powerpoint/2010/main" Requires="p14">
      <p:transition spd="slow" p14:dur="2000" advTm="30754"/>
    </mc:Choice>
    <mc:Fallback>
      <p:transition spd="slow" advTm="30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CA7BDA1-2E92-4ECD-AE01-2B6A0F4B02F5}"/>
              </a:ext>
            </a:extLst>
          </p:cNvPr>
          <p:cNvSpPr>
            <a:spLocks noGrp="1"/>
          </p:cNvSpPr>
          <p:nvPr>
            <p:ph type="title"/>
          </p:nvPr>
        </p:nvSpPr>
        <p:spPr/>
        <p:txBody>
          <a:bodyPr/>
          <a:lstStyle/>
          <a:p>
            <a:endParaRPr lang="en-IN"/>
          </a:p>
        </p:txBody>
      </p:sp>
      <p:sp>
        <p:nvSpPr>
          <p:cNvPr id="7" name="Content Placeholder 6">
            <a:extLst>
              <a:ext uri="{FF2B5EF4-FFF2-40B4-BE49-F238E27FC236}">
                <a16:creationId xmlns:a16="http://schemas.microsoft.com/office/drawing/2014/main" id="{FBB5A103-624B-4FFF-8C26-289BAE0DD730}"/>
              </a:ext>
            </a:extLst>
          </p:cNvPr>
          <p:cNvSpPr>
            <a:spLocks noGrp="1"/>
          </p:cNvSpPr>
          <p:nvPr>
            <p:ph idx="1"/>
          </p:nvPr>
        </p:nvSpPr>
        <p:spPr/>
        <p:txBody>
          <a:bodyPr/>
          <a:lstStyle/>
          <a:p>
            <a:r>
              <a:rPr lang="en-IN" dirty="0"/>
              <a:t>Pipeline processing can occur in data stream as well as in instruction stream</a:t>
            </a:r>
          </a:p>
          <a:p>
            <a:r>
              <a:rPr lang="en-IN" dirty="0"/>
              <a:t>An instruction pipeline reads consecutive instructions from memory while previous instructions are being executed in other segments</a:t>
            </a:r>
          </a:p>
          <a:p>
            <a:r>
              <a:rPr lang="en-IN" dirty="0"/>
              <a:t>This causes fetch and execute phases to overlap and perform simultaneous operations</a:t>
            </a:r>
          </a:p>
        </p:txBody>
      </p:sp>
      <p:pic>
        <p:nvPicPr>
          <p:cNvPr id="21" name="Audio 20">
            <a:hlinkClick r:id="" action="ppaction://media"/>
            <a:extLst>
              <a:ext uri="{FF2B5EF4-FFF2-40B4-BE49-F238E27FC236}">
                <a16:creationId xmlns:a16="http://schemas.microsoft.com/office/drawing/2014/main" id="{317C2596-8827-4989-BF62-E5C18E6CE89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196183022"/>
      </p:ext>
    </p:extLst>
  </p:cSld>
  <p:clrMapOvr>
    <a:masterClrMapping/>
  </p:clrMapOvr>
  <mc:AlternateContent xmlns:mc="http://schemas.openxmlformats.org/markup-compatibility/2006">
    <mc:Choice xmlns:p14="http://schemas.microsoft.com/office/powerpoint/2010/main" Requires="p14">
      <p:transition p14:dur="0" advTm="42840"/>
    </mc:Choice>
    <mc:Fallback>
      <p:transition advTm="428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66C64DA-7BC1-4691-A316-E71EF50A14B0}"/>
              </a:ext>
            </a:extLst>
          </p:cNvPr>
          <p:cNvSpPr>
            <a:spLocks noGrp="1"/>
          </p:cNvSpPr>
          <p:nvPr>
            <p:ph type="title"/>
          </p:nvPr>
        </p:nvSpPr>
        <p:spPr>
          <a:xfrm>
            <a:off x="914400" y="1981200"/>
            <a:ext cx="7772400" cy="1974059"/>
          </a:xfrm>
        </p:spPr>
        <p:txBody>
          <a:bodyPr/>
          <a:lstStyle/>
          <a:p>
            <a:r>
              <a:rPr lang="en-IN" u="sng" dirty="0">
                <a:solidFill>
                  <a:srgbClr val="00B0F0"/>
                </a:solidFill>
              </a:rPr>
              <a:t>HANDLING OF BRANCH INSTRUCTIONS</a:t>
            </a:r>
          </a:p>
        </p:txBody>
      </p:sp>
      <p:sp>
        <p:nvSpPr>
          <p:cNvPr id="8" name="Text Placeholder 7">
            <a:extLst>
              <a:ext uri="{FF2B5EF4-FFF2-40B4-BE49-F238E27FC236}">
                <a16:creationId xmlns:a16="http://schemas.microsoft.com/office/drawing/2014/main" id="{D5A0C99C-C1FD-4FC2-A5D1-A11C2AC0F1F6}"/>
              </a:ext>
            </a:extLst>
          </p:cNvPr>
          <p:cNvSpPr>
            <a:spLocks noGrp="1"/>
          </p:cNvSpPr>
          <p:nvPr>
            <p:ph type="body" idx="1"/>
          </p:nvPr>
        </p:nvSpPr>
        <p:spPr/>
        <p:txBody>
          <a:bodyPr/>
          <a:lstStyle/>
          <a:p>
            <a:endParaRPr lang="en-IN"/>
          </a:p>
        </p:txBody>
      </p:sp>
      <p:pic>
        <p:nvPicPr>
          <p:cNvPr id="12" name="Audio 11">
            <a:hlinkClick r:id="" action="ppaction://media"/>
            <a:extLst>
              <a:ext uri="{FF2B5EF4-FFF2-40B4-BE49-F238E27FC236}">
                <a16:creationId xmlns:a16="http://schemas.microsoft.com/office/drawing/2014/main" id="{1586305F-1F9F-4E0B-8597-4A134A1301D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83258542"/>
      </p:ext>
    </p:extLst>
  </p:cSld>
  <p:clrMapOvr>
    <a:masterClrMapping/>
  </p:clrMapOvr>
  <mc:AlternateContent xmlns:mc="http://schemas.openxmlformats.org/markup-compatibility/2006">
    <mc:Choice xmlns:p14="http://schemas.microsoft.com/office/powerpoint/2010/main" Requires="p14">
      <p:transition spd="slow" p14:dur="2000" advTm="44799"/>
    </mc:Choice>
    <mc:Fallback>
      <p:transition spd="slow" advTm="44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60D2F6-C8F8-4C5C-AA4A-452825400729}"/>
              </a:ext>
            </a:extLst>
          </p:cNvPr>
          <p:cNvSpPr>
            <a:spLocks noGrp="1"/>
          </p:cNvSpPr>
          <p:nvPr>
            <p:ph type="title"/>
          </p:nvPr>
        </p:nvSpPr>
        <p:spPr/>
        <p:txBody>
          <a:bodyPr/>
          <a:lstStyle/>
          <a:p>
            <a:r>
              <a:rPr lang="en-IN" dirty="0"/>
              <a:t>TECHNIQUES TO MINIMISE THE PERFORMANCE DEGRADATION</a:t>
            </a:r>
          </a:p>
        </p:txBody>
      </p:sp>
      <p:sp>
        <p:nvSpPr>
          <p:cNvPr id="5" name="Content Placeholder 4">
            <a:extLst>
              <a:ext uri="{FF2B5EF4-FFF2-40B4-BE49-F238E27FC236}">
                <a16:creationId xmlns:a16="http://schemas.microsoft.com/office/drawing/2014/main" id="{0EF09942-581E-42AB-8E1B-2C80BB8D15B0}"/>
              </a:ext>
            </a:extLst>
          </p:cNvPr>
          <p:cNvSpPr>
            <a:spLocks noGrp="1"/>
          </p:cNvSpPr>
          <p:nvPr>
            <p:ph idx="1"/>
          </p:nvPr>
        </p:nvSpPr>
        <p:spPr/>
        <p:txBody>
          <a:bodyPr/>
          <a:lstStyle/>
          <a:p>
            <a:endParaRPr lang="en-IN" dirty="0"/>
          </a:p>
          <a:p>
            <a:r>
              <a:rPr lang="en-IN" u="sng" dirty="0">
                <a:solidFill>
                  <a:srgbClr val="00B0F0"/>
                </a:solidFill>
              </a:rPr>
              <a:t>Prefetch target instruction </a:t>
            </a:r>
            <a:r>
              <a:rPr lang="en-IN" dirty="0"/>
              <a:t>:</a:t>
            </a:r>
          </a:p>
          <a:p>
            <a:pPr marL="68580" indent="0">
              <a:buNone/>
            </a:pPr>
            <a:r>
              <a:rPr lang="en-IN" dirty="0"/>
              <a:t>	Both the target instruction as well as the previous instruction are saved until branch executes</a:t>
            </a:r>
          </a:p>
          <a:p>
            <a:pPr marL="68580" indent="0">
              <a:buNone/>
            </a:pPr>
            <a:r>
              <a:rPr lang="en-IN" dirty="0"/>
              <a:t>	if branch execution is successful it continues from branch target instruction</a:t>
            </a:r>
          </a:p>
          <a:p>
            <a:pPr marL="68580" indent="0">
              <a:buNone/>
            </a:pPr>
            <a:r>
              <a:rPr lang="en-IN" dirty="0"/>
              <a:t>	</a:t>
            </a:r>
          </a:p>
          <a:p>
            <a:endParaRPr lang="en-IN" dirty="0"/>
          </a:p>
        </p:txBody>
      </p:sp>
      <p:pic>
        <p:nvPicPr>
          <p:cNvPr id="14" name="Audio 13">
            <a:hlinkClick r:id="" action="ppaction://media"/>
            <a:extLst>
              <a:ext uri="{FF2B5EF4-FFF2-40B4-BE49-F238E27FC236}">
                <a16:creationId xmlns:a16="http://schemas.microsoft.com/office/drawing/2014/main" id="{D8C73BC6-C76C-4016-B1BF-BF36C87E52E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109674572"/>
      </p:ext>
    </p:extLst>
  </p:cSld>
  <p:clrMapOvr>
    <a:masterClrMapping/>
  </p:clrMapOvr>
  <mc:AlternateContent xmlns:mc="http://schemas.openxmlformats.org/markup-compatibility/2006">
    <mc:Choice xmlns:p14="http://schemas.microsoft.com/office/powerpoint/2010/main" Requires="p14">
      <p:transition spd="slow" p14:dur="2000" advTm="27800"/>
    </mc:Choice>
    <mc:Fallback>
      <p:transition spd="slow" advTm="27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F802A-580E-453C-B53D-4A6625B6F9F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6072308-1223-402C-8AEC-685B05C94A7F}"/>
              </a:ext>
            </a:extLst>
          </p:cNvPr>
          <p:cNvSpPr>
            <a:spLocks noGrp="1"/>
          </p:cNvSpPr>
          <p:nvPr>
            <p:ph idx="1"/>
          </p:nvPr>
        </p:nvSpPr>
        <p:spPr/>
        <p:txBody>
          <a:bodyPr/>
          <a:lstStyle/>
          <a:p>
            <a:r>
              <a:rPr lang="en-IN" u="sng" dirty="0">
                <a:solidFill>
                  <a:srgbClr val="00B0F0"/>
                </a:solidFill>
              </a:rPr>
              <a:t>Branch target buffer </a:t>
            </a:r>
            <a:r>
              <a:rPr lang="en-IN" dirty="0"/>
              <a:t>:</a:t>
            </a:r>
          </a:p>
          <a:p>
            <a:pPr marL="68580" indent="0">
              <a:buNone/>
            </a:pPr>
            <a:r>
              <a:rPr lang="en-IN" dirty="0"/>
              <a:t>	BTB is an associative memory included in the fetch segment of the pipeline</a:t>
            </a:r>
          </a:p>
          <a:p>
            <a:pPr marL="68580" indent="0">
              <a:buNone/>
            </a:pPr>
            <a:r>
              <a:rPr lang="en-IN" dirty="0"/>
              <a:t>	each entry in the BTB consists address of previous branch instruction and the target instruction for the branch</a:t>
            </a:r>
          </a:p>
          <a:p>
            <a:endParaRPr lang="en-IN" dirty="0"/>
          </a:p>
        </p:txBody>
      </p:sp>
      <p:pic>
        <p:nvPicPr>
          <p:cNvPr id="4" name="Audio 3">
            <a:hlinkClick r:id="" action="ppaction://media"/>
            <a:extLst>
              <a:ext uri="{FF2B5EF4-FFF2-40B4-BE49-F238E27FC236}">
                <a16:creationId xmlns:a16="http://schemas.microsoft.com/office/drawing/2014/main" id="{4814CAAA-ED5E-4467-B049-D982E9F6E85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114518013"/>
      </p:ext>
    </p:extLst>
  </p:cSld>
  <p:clrMapOvr>
    <a:masterClrMapping/>
  </p:clrMapOvr>
  <mc:AlternateContent xmlns:mc="http://schemas.openxmlformats.org/markup-compatibility/2006">
    <mc:Choice xmlns:p14="http://schemas.microsoft.com/office/powerpoint/2010/main" Requires="p14">
      <p:transition spd="slow" p14:dur="2000" advTm="56604"/>
    </mc:Choice>
    <mc:Fallback>
      <p:transition spd="slow" advTm="566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697B9-9552-4D56-A313-89137890FA6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CBD3354-BB9B-4299-B026-3E0E9B1D037D}"/>
              </a:ext>
            </a:extLst>
          </p:cNvPr>
          <p:cNvSpPr>
            <a:spLocks noGrp="1"/>
          </p:cNvSpPr>
          <p:nvPr>
            <p:ph idx="1"/>
          </p:nvPr>
        </p:nvSpPr>
        <p:spPr/>
        <p:txBody>
          <a:bodyPr>
            <a:normAutofit lnSpcReduction="10000"/>
          </a:bodyPr>
          <a:lstStyle/>
          <a:p>
            <a:r>
              <a:rPr lang="en-IN" u="sng" dirty="0">
                <a:solidFill>
                  <a:srgbClr val="00B0F0"/>
                </a:solidFill>
              </a:rPr>
              <a:t>Loop buffer :</a:t>
            </a:r>
          </a:p>
          <a:p>
            <a:pPr marL="68580" indent="0">
              <a:buNone/>
            </a:pPr>
            <a:r>
              <a:rPr lang="en-IN" dirty="0">
                <a:solidFill>
                  <a:srgbClr val="00B0F0"/>
                </a:solidFill>
              </a:rPr>
              <a:t>	</a:t>
            </a:r>
            <a:r>
              <a:rPr lang="en-IN" dirty="0"/>
              <a:t>a small very high speed register file maintained by the instruction fetch segment of the pipeline</a:t>
            </a:r>
          </a:p>
          <a:p>
            <a:r>
              <a:rPr lang="en-IN" u="sng" dirty="0">
                <a:solidFill>
                  <a:srgbClr val="00B0F0"/>
                </a:solidFill>
              </a:rPr>
              <a:t>Branch prediction </a:t>
            </a:r>
            <a:r>
              <a:rPr lang="en-IN" dirty="0">
                <a:solidFill>
                  <a:srgbClr val="00B0F0"/>
                </a:solidFill>
              </a:rPr>
              <a:t>:</a:t>
            </a:r>
          </a:p>
          <a:p>
            <a:pPr marL="68580" indent="0">
              <a:buNone/>
            </a:pPr>
            <a:r>
              <a:rPr lang="en-IN" dirty="0">
                <a:solidFill>
                  <a:srgbClr val="00B0F0"/>
                </a:solidFill>
              </a:rPr>
              <a:t>        </a:t>
            </a:r>
            <a:r>
              <a:rPr lang="en-IN" dirty="0"/>
              <a:t>A pipeline with a branch prediction uses some additional logic to guess the outcome of a conditional branch instruction before its executing.</a:t>
            </a:r>
          </a:p>
          <a:p>
            <a:pPr marL="68580" indent="0">
              <a:buNone/>
            </a:pPr>
            <a:r>
              <a:rPr lang="en-IN" dirty="0"/>
              <a:t>	</a:t>
            </a:r>
          </a:p>
          <a:p>
            <a:endParaRPr lang="en-IN" dirty="0"/>
          </a:p>
          <a:p>
            <a:endParaRPr lang="en-IN" dirty="0"/>
          </a:p>
        </p:txBody>
      </p:sp>
      <p:pic>
        <p:nvPicPr>
          <p:cNvPr id="8" name="Audio 7">
            <a:hlinkClick r:id="" action="ppaction://media"/>
            <a:extLst>
              <a:ext uri="{FF2B5EF4-FFF2-40B4-BE49-F238E27FC236}">
                <a16:creationId xmlns:a16="http://schemas.microsoft.com/office/drawing/2014/main" id="{C5D15ABE-67A5-496B-B8C6-5F3460FB6C1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714075232"/>
      </p:ext>
    </p:extLst>
  </p:cSld>
  <p:clrMapOvr>
    <a:masterClrMapping/>
  </p:clrMapOvr>
  <mc:AlternateContent xmlns:mc="http://schemas.openxmlformats.org/markup-compatibility/2006">
    <mc:Choice xmlns:p14="http://schemas.microsoft.com/office/powerpoint/2010/main" Requires="p14">
      <p:transition spd="slow" p14:dur="2000" advTm="45467"/>
    </mc:Choice>
    <mc:Fallback>
      <p:transition spd="slow" advTm="454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71AD2-D5F5-4DF0-A10B-955FED305ED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C8081E6-3C5F-4DBD-A8EB-765DCAEED4F3}"/>
              </a:ext>
            </a:extLst>
          </p:cNvPr>
          <p:cNvSpPr>
            <a:spLocks noGrp="1"/>
          </p:cNvSpPr>
          <p:nvPr>
            <p:ph idx="1"/>
          </p:nvPr>
        </p:nvSpPr>
        <p:spPr/>
        <p:txBody>
          <a:bodyPr/>
          <a:lstStyle/>
          <a:p>
            <a:r>
              <a:rPr lang="en-IN" u="sng" dirty="0">
                <a:solidFill>
                  <a:srgbClr val="00B0F0"/>
                </a:solidFill>
              </a:rPr>
              <a:t>Delayed branch </a:t>
            </a:r>
            <a:r>
              <a:rPr lang="en-IN" dirty="0"/>
              <a:t>: </a:t>
            </a:r>
          </a:p>
          <a:p>
            <a:pPr marL="582930" indent="-514350">
              <a:buFont typeface="+mj-lt"/>
              <a:buAutoNum type="arabicPeriod"/>
            </a:pPr>
            <a:r>
              <a:rPr lang="en-IN" dirty="0"/>
              <a:t>Compiler detects branch instructions and rearrange machine language code</a:t>
            </a:r>
          </a:p>
          <a:p>
            <a:pPr marL="582930" indent="-514350">
              <a:buFont typeface="+mj-lt"/>
              <a:buAutoNum type="arabicPeriod"/>
            </a:pPr>
            <a:r>
              <a:rPr lang="en-IN" dirty="0"/>
              <a:t>Inserts useful instructions that keep pipeline operating without interruptions</a:t>
            </a:r>
          </a:p>
          <a:p>
            <a:pPr marL="582930" indent="-514350">
              <a:buFont typeface="+mj-lt"/>
              <a:buAutoNum type="arabicPeriod"/>
            </a:pPr>
            <a:r>
              <a:rPr lang="en-IN" dirty="0"/>
              <a:t>An example of this is the insertion of no operation instruction	</a:t>
            </a:r>
          </a:p>
          <a:p>
            <a:pPr marL="68580" indent="0">
              <a:buNone/>
            </a:pPr>
            <a:r>
              <a:rPr lang="en-IN" dirty="0"/>
              <a:t>	</a:t>
            </a:r>
          </a:p>
          <a:p>
            <a:endParaRPr lang="en-IN" dirty="0"/>
          </a:p>
        </p:txBody>
      </p:sp>
      <p:pic>
        <p:nvPicPr>
          <p:cNvPr id="4" name="Audio 3">
            <a:hlinkClick r:id="" action="ppaction://media"/>
            <a:extLst>
              <a:ext uri="{FF2B5EF4-FFF2-40B4-BE49-F238E27FC236}">
                <a16:creationId xmlns:a16="http://schemas.microsoft.com/office/drawing/2014/main" id="{A70EAE78-F302-4868-9EEA-A1F283BC93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267760483"/>
      </p:ext>
    </p:extLst>
  </p:cSld>
  <p:clrMapOvr>
    <a:masterClrMapping/>
  </p:clrMapOvr>
  <mc:AlternateContent xmlns:mc="http://schemas.openxmlformats.org/markup-compatibility/2006">
    <mc:Choice xmlns:p14="http://schemas.microsoft.com/office/powerpoint/2010/main" Requires="p14">
      <p:transition spd="slow" p14:dur="2000" advTm="34778"/>
    </mc:Choice>
    <mc:Fallback>
      <p:transition spd="slow" advTm="34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71C93D3-1FE8-4555-97E0-BC6EB1502C00}"/>
              </a:ext>
            </a:extLst>
          </p:cNvPr>
          <p:cNvSpPr>
            <a:spLocks noGrp="1"/>
          </p:cNvSpPr>
          <p:nvPr>
            <p:ph type="title"/>
          </p:nvPr>
        </p:nvSpPr>
        <p:spPr>
          <a:xfrm>
            <a:off x="924560" y="2209800"/>
            <a:ext cx="7772400" cy="1974059"/>
          </a:xfrm>
        </p:spPr>
        <p:txBody>
          <a:bodyPr/>
          <a:lstStyle/>
          <a:p>
            <a:r>
              <a:rPr lang="en-IN" sz="6000" dirty="0"/>
              <a:t>THANKYOU</a:t>
            </a:r>
          </a:p>
        </p:txBody>
      </p:sp>
      <p:sp>
        <p:nvSpPr>
          <p:cNvPr id="5" name="Text Placeholder 4">
            <a:extLst>
              <a:ext uri="{FF2B5EF4-FFF2-40B4-BE49-F238E27FC236}">
                <a16:creationId xmlns:a16="http://schemas.microsoft.com/office/drawing/2014/main" id="{1EEAEF2E-A0D4-44A8-BA3C-59AC9A0AAF88}"/>
              </a:ext>
            </a:extLst>
          </p:cNvPr>
          <p:cNvSpPr>
            <a:spLocks noGrp="1"/>
          </p:cNvSpPr>
          <p:nvPr>
            <p:ph type="body" idx="1"/>
          </p:nvPr>
        </p:nvSpPr>
        <p:spPr/>
        <p:txBody>
          <a:bodyPr/>
          <a:lstStyle/>
          <a:p>
            <a:endParaRPr lang="en-IN"/>
          </a:p>
        </p:txBody>
      </p:sp>
      <p:pic>
        <p:nvPicPr>
          <p:cNvPr id="6" name="Audio 5">
            <a:hlinkClick r:id="" action="ppaction://media"/>
            <a:extLst>
              <a:ext uri="{FF2B5EF4-FFF2-40B4-BE49-F238E27FC236}">
                <a16:creationId xmlns:a16="http://schemas.microsoft.com/office/drawing/2014/main" id="{3FF3BE2B-037B-4A5D-8033-BF7EA25F38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635534419"/>
      </p:ext>
    </p:extLst>
  </p:cSld>
  <p:clrMapOvr>
    <a:masterClrMapping/>
  </p:clrMapOvr>
  <mc:AlternateContent xmlns:mc="http://schemas.openxmlformats.org/markup-compatibility/2006">
    <mc:Choice xmlns:p14="http://schemas.microsoft.com/office/powerpoint/2010/main" Requires="p14">
      <p:transition spd="slow" p14:dur="2000" advTm="2080"/>
    </mc:Choice>
    <mc:Fallback>
      <p:transition spd="slow" advTm="2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57097-59CB-4880-8A01-DF3635D86B5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BF38BC5-8075-4DE1-AF66-D9B4B6E8DA6F}"/>
              </a:ext>
            </a:extLst>
          </p:cNvPr>
          <p:cNvSpPr>
            <a:spLocks noGrp="1"/>
          </p:cNvSpPr>
          <p:nvPr>
            <p:ph idx="1"/>
          </p:nvPr>
        </p:nvSpPr>
        <p:spPr>
          <a:xfrm>
            <a:off x="914400" y="1426464"/>
            <a:ext cx="7772400" cy="4929096"/>
          </a:xfrm>
        </p:spPr>
        <p:txBody>
          <a:bodyPr/>
          <a:lstStyle/>
          <a:p>
            <a:r>
              <a:rPr lang="en-IN" dirty="0"/>
              <a:t>Consider a computer with an instruction fetch unit and an instruction execution unit designed to provide a 2 segment pipeline</a:t>
            </a:r>
          </a:p>
          <a:p>
            <a:r>
              <a:rPr lang="en-IN" dirty="0"/>
              <a:t>The instruction fetch segment can be implemented by means of a FIFO buffer</a:t>
            </a:r>
          </a:p>
          <a:p>
            <a:r>
              <a:rPr lang="en-IN" dirty="0"/>
              <a:t>The buffer acts as a queue from which the  control extracts the instructions for the execution unit</a:t>
            </a:r>
          </a:p>
        </p:txBody>
      </p:sp>
      <p:pic>
        <p:nvPicPr>
          <p:cNvPr id="4" name="Audio 3">
            <a:hlinkClick r:id="" action="ppaction://media"/>
            <a:extLst>
              <a:ext uri="{FF2B5EF4-FFF2-40B4-BE49-F238E27FC236}">
                <a16:creationId xmlns:a16="http://schemas.microsoft.com/office/drawing/2014/main" id="{D75AB4B7-7F4D-4702-8458-763E679FA5F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819109863"/>
      </p:ext>
    </p:extLst>
  </p:cSld>
  <p:clrMapOvr>
    <a:masterClrMapping/>
  </p:clrMapOvr>
  <mc:AlternateContent xmlns:mc="http://schemas.openxmlformats.org/markup-compatibility/2006">
    <mc:Choice xmlns:p14="http://schemas.microsoft.com/office/powerpoint/2010/main" Requires="p14">
      <p:transition p14:dur="0" advTm="29170"/>
    </mc:Choice>
    <mc:Fallback>
      <p:transition advTm="291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E8026-60E0-4269-B752-074C4E8A8074}"/>
              </a:ext>
            </a:extLst>
          </p:cNvPr>
          <p:cNvSpPr>
            <a:spLocks noGrp="1"/>
          </p:cNvSpPr>
          <p:nvPr>
            <p:ph type="title"/>
          </p:nvPr>
        </p:nvSpPr>
        <p:spPr>
          <a:xfrm>
            <a:off x="914400" y="502440"/>
            <a:ext cx="7772400" cy="914400"/>
          </a:xfrm>
        </p:spPr>
        <p:txBody>
          <a:bodyPr/>
          <a:lstStyle/>
          <a:p>
            <a:r>
              <a:rPr lang="en-IN" u="sng" dirty="0">
                <a:solidFill>
                  <a:srgbClr val="00B0F0"/>
                </a:solidFill>
              </a:rPr>
              <a:t>CONTENTS</a:t>
            </a:r>
          </a:p>
        </p:txBody>
      </p:sp>
      <p:sp>
        <p:nvSpPr>
          <p:cNvPr id="3" name="Content Placeholder 2">
            <a:extLst>
              <a:ext uri="{FF2B5EF4-FFF2-40B4-BE49-F238E27FC236}">
                <a16:creationId xmlns:a16="http://schemas.microsoft.com/office/drawing/2014/main" id="{1A708CBB-78DD-4E46-A74C-A1EB383B8E96}"/>
              </a:ext>
            </a:extLst>
          </p:cNvPr>
          <p:cNvSpPr>
            <a:spLocks noGrp="1"/>
          </p:cNvSpPr>
          <p:nvPr>
            <p:ph idx="1"/>
          </p:nvPr>
        </p:nvSpPr>
        <p:spPr/>
        <p:txBody>
          <a:bodyPr/>
          <a:lstStyle/>
          <a:p>
            <a:r>
              <a:rPr lang="en-IN" dirty="0"/>
              <a:t>Instruction cycle</a:t>
            </a:r>
          </a:p>
          <a:p>
            <a:r>
              <a:rPr lang="en-IN" dirty="0"/>
              <a:t>Four segment instruction pipeline</a:t>
            </a:r>
          </a:p>
          <a:p>
            <a:r>
              <a:rPr lang="en-IN" dirty="0"/>
              <a:t>Pipeline conflicts</a:t>
            </a:r>
          </a:p>
          <a:p>
            <a:r>
              <a:rPr lang="en-IN" dirty="0"/>
              <a:t>Data dependency</a:t>
            </a:r>
          </a:p>
          <a:p>
            <a:r>
              <a:rPr lang="en-IN" dirty="0"/>
              <a:t>Handling of branch instructions</a:t>
            </a:r>
          </a:p>
        </p:txBody>
      </p:sp>
      <p:pic>
        <p:nvPicPr>
          <p:cNvPr id="6" name="Audio 5">
            <a:hlinkClick r:id="" action="ppaction://media"/>
            <a:extLst>
              <a:ext uri="{FF2B5EF4-FFF2-40B4-BE49-F238E27FC236}">
                <a16:creationId xmlns:a16="http://schemas.microsoft.com/office/drawing/2014/main" id="{12EE083E-2C43-4748-9ADD-254B630231F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942233366"/>
      </p:ext>
    </p:extLst>
  </p:cSld>
  <p:clrMapOvr>
    <a:masterClrMapping/>
  </p:clrMapOvr>
  <mc:AlternateContent xmlns:mc="http://schemas.openxmlformats.org/markup-compatibility/2006">
    <mc:Choice xmlns:p14="http://schemas.microsoft.com/office/powerpoint/2010/main" Requires="p14">
      <p:transition spd="slow" p14:dur="2000" advTm="26946"/>
    </mc:Choice>
    <mc:Fallback>
      <p:transition spd="slow" advTm="26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A384D9-1637-4D1A-8361-42B070C5456A}"/>
              </a:ext>
            </a:extLst>
          </p:cNvPr>
          <p:cNvSpPr>
            <a:spLocks noGrp="1"/>
          </p:cNvSpPr>
          <p:nvPr>
            <p:ph type="title"/>
          </p:nvPr>
        </p:nvSpPr>
        <p:spPr/>
        <p:txBody>
          <a:bodyPr/>
          <a:lstStyle/>
          <a:p>
            <a:r>
              <a:rPr lang="en-IN" u="sng" dirty="0">
                <a:solidFill>
                  <a:srgbClr val="00B0F0"/>
                </a:solidFill>
              </a:rPr>
              <a:t>INSTRUCTION   CYCLE</a:t>
            </a:r>
          </a:p>
        </p:txBody>
      </p:sp>
      <p:sp>
        <p:nvSpPr>
          <p:cNvPr id="5" name="Content Placeholder 4">
            <a:extLst>
              <a:ext uri="{FF2B5EF4-FFF2-40B4-BE49-F238E27FC236}">
                <a16:creationId xmlns:a16="http://schemas.microsoft.com/office/drawing/2014/main" id="{90C19E68-5CE6-45DF-860D-5B2E30B6FAA2}"/>
              </a:ext>
            </a:extLst>
          </p:cNvPr>
          <p:cNvSpPr>
            <a:spLocks noGrp="1"/>
          </p:cNvSpPr>
          <p:nvPr>
            <p:ph idx="1"/>
          </p:nvPr>
        </p:nvSpPr>
        <p:spPr/>
        <p:txBody>
          <a:bodyPr>
            <a:normAutofit fontScale="92500"/>
          </a:bodyPr>
          <a:lstStyle/>
          <a:p>
            <a:r>
              <a:rPr lang="en-IN" dirty="0"/>
              <a:t>Computers with complex instructions require other phases in addition to the fetch and execute to process an instruction completely.</a:t>
            </a:r>
          </a:p>
          <a:p>
            <a:r>
              <a:rPr lang="en-IN" dirty="0"/>
              <a:t>Different segments may take different times to operate on the incoming information .Some segments are skipped for certain operations.</a:t>
            </a:r>
          </a:p>
          <a:p>
            <a:r>
              <a:rPr lang="en-IN" dirty="0"/>
              <a:t>Two or more memory segments may require memory access at the same time ,causing the one segment to wait till the other segment is finished.</a:t>
            </a:r>
          </a:p>
          <a:p>
            <a:endParaRPr lang="en-IN" dirty="0"/>
          </a:p>
        </p:txBody>
      </p:sp>
      <p:pic>
        <p:nvPicPr>
          <p:cNvPr id="16" name="Audio 15">
            <a:hlinkClick r:id="" action="ppaction://media"/>
            <a:extLst>
              <a:ext uri="{FF2B5EF4-FFF2-40B4-BE49-F238E27FC236}">
                <a16:creationId xmlns:a16="http://schemas.microsoft.com/office/drawing/2014/main" id="{73FF9F3F-185D-45A1-94D2-6AEAD74FFA9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787553146"/>
      </p:ext>
    </p:extLst>
  </p:cSld>
  <p:clrMapOvr>
    <a:masterClrMapping/>
  </p:clrMapOvr>
  <mc:AlternateContent xmlns:mc="http://schemas.openxmlformats.org/markup-compatibility/2006">
    <mc:Choice xmlns:p14="http://schemas.microsoft.com/office/powerpoint/2010/main" Requires="p14">
      <p:transition spd="slow" p14:dur="2000" advTm="67302"/>
    </mc:Choice>
    <mc:Fallback>
      <p:transition spd="slow" advTm="67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6A4F7-7E24-4323-879E-D0FB373FB57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E1CA6B6-BA24-4F48-88D0-A58CF4A968FD}"/>
              </a:ext>
            </a:extLst>
          </p:cNvPr>
          <p:cNvSpPr>
            <a:spLocks noGrp="1"/>
          </p:cNvSpPr>
          <p:nvPr>
            <p:ph idx="1"/>
          </p:nvPr>
        </p:nvSpPr>
        <p:spPr/>
        <p:txBody>
          <a:bodyPr>
            <a:normAutofit/>
          </a:bodyPr>
          <a:lstStyle/>
          <a:p>
            <a:r>
              <a:rPr lang="en-IN" dirty="0"/>
              <a:t>Memory access conflicts are resolved by using two memory buses for accessing instructions and data in separate modules.in this way an instruction word and the data word can be read simultaneously from two different modules.</a:t>
            </a:r>
          </a:p>
          <a:p>
            <a:r>
              <a:rPr lang="en-IN" dirty="0"/>
              <a:t>Design of an instruction pipeline will be most efficient if the instruction cycle is divided into segments of equal durations. </a:t>
            </a:r>
          </a:p>
        </p:txBody>
      </p:sp>
      <p:pic>
        <p:nvPicPr>
          <p:cNvPr id="4" name="Audio 3">
            <a:hlinkClick r:id="" action="ppaction://media"/>
            <a:extLst>
              <a:ext uri="{FF2B5EF4-FFF2-40B4-BE49-F238E27FC236}">
                <a16:creationId xmlns:a16="http://schemas.microsoft.com/office/drawing/2014/main" id="{B43FAE42-2904-4713-AD82-864A2DFD8BF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026238639"/>
      </p:ext>
    </p:extLst>
  </p:cSld>
  <p:clrMapOvr>
    <a:masterClrMapping/>
  </p:clrMapOvr>
  <mc:AlternateContent xmlns:mc="http://schemas.openxmlformats.org/markup-compatibility/2006">
    <mc:Choice xmlns:p14="http://schemas.microsoft.com/office/powerpoint/2010/main" Requires="p14">
      <p:transition spd="slow" p14:dur="2000" advTm="37121"/>
    </mc:Choice>
    <mc:Fallback>
      <p:transition spd="slow" advTm="37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E36D2F-D3C7-4D24-A9D5-7E23FF11721A}"/>
              </a:ext>
            </a:extLst>
          </p:cNvPr>
          <p:cNvSpPr>
            <a:spLocks noGrp="1"/>
          </p:cNvSpPr>
          <p:nvPr>
            <p:ph type="title"/>
          </p:nvPr>
        </p:nvSpPr>
        <p:spPr>
          <a:xfrm>
            <a:off x="762000" y="2057400"/>
            <a:ext cx="7772400" cy="1974059"/>
          </a:xfrm>
        </p:spPr>
        <p:txBody>
          <a:bodyPr/>
          <a:lstStyle/>
          <a:p>
            <a:r>
              <a:rPr lang="en-IN" u="sng" dirty="0">
                <a:solidFill>
                  <a:srgbClr val="00B0F0"/>
                </a:solidFill>
              </a:rPr>
              <a:t>Four segment pipeline</a:t>
            </a:r>
          </a:p>
        </p:txBody>
      </p:sp>
      <p:sp>
        <p:nvSpPr>
          <p:cNvPr id="5" name="Text Placeholder 4">
            <a:extLst>
              <a:ext uri="{FF2B5EF4-FFF2-40B4-BE49-F238E27FC236}">
                <a16:creationId xmlns:a16="http://schemas.microsoft.com/office/drawing/2014/main" id="{6DD6B40E-0265-48FC-828D-D98CED5D1ADA}"/>
              </a:ext>
            </a:extLst>
          </p:cNvPr>
          <p:cNvSpPr>
            <a:spLocks noGrp="1"/>
          </p:cNvSpPr>
          <p:nvPr>
            <p:ph type="body" idx="1"/>
          </p:nvPr>
        </p:nvSpPr>
        <p:spPr/>
        <p:txBody>
          <a:bodyPr/>
          <a:lstStyle/>
          <a:p>
            <a:endParaRPr lang="en-IN"/>
          </a:p>
        </p:txBody>
      </p:sp>
      <p:pic>
        <p:nvPicPr>
          <p:cNvPr id="7" name="Audio 6">
            <a:hlinkClick r:id="" action="ppaction://media"/>
            <a:extLst>
              <a:ext uri="{FF2B5EF4-FFF2-40B4-BE49-F238E27FC236}">
                <a16:creationId xmlns:a16="http://schemas.microsoft.com/office/drawing/2014/main" id="{995C4D5D-ACF2-4F3E-BCDA-AF6380BBB8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1802672550"/>
      </p:ext>
    </p:extLst>
  </p:cSld>
  <p:clrMapOvr>
    <a:masterClrMapping/>
  </p:clrMapOvr>
  <mc:AlternateContent xmlns:mc="http://schemas.openxmlformats.org/markup-compatibility/2006">
    <mc:Choice xmlns:p14="http://schemas.microsoft.com/office/powerpoint/2010/main" Requires="p14">
      <p:transition spd="slow" p14:dur="2000" advTm="5484"/>
    </mc:Choice>
    <mc:Fallback>
      <p:transition spd="slow" advTm="5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8A57C-074D-49FE-949F-E9EDF5874F3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17454D9-4FE4-4016-B829-C58426EAD344}"/>
              </a:ext>
            </a:extLst>
          </p:cNvPr>
          <p:cNvSpPr>
            <a:spLocks noGrp="1"/>
          </p:cNvSpPr>
          <p:nvPr>
            <p:ph idx="1"/>
          </p:nvPr>
        </p:nvSpPr>
        <p:spPr/>
        <p:txBody>
          <a:bodyPr/>
          <a:lstStyle/>
          <a:p>
            <a:r>
              <a:rPr lang="en-IN" dirty="0"/>
              <a:t>Assume that decoding of instruction can be combined with calculation of the effective address into one segment and also that most of the instructions place the result into a processer register so that the instruction execution and storing of the result can be combined into one segment .</a:t>
            </a:r>
          </a:p>
          <a:p>
            <a:r>
              <a:rPr lang="en-IN" dirty="0"/>
              <a:t>This reduces the instruction pipeline into 4 segments.</a:t>
            </a:r>
          </a:p>
        </p:txBody>
      </p:sp>
      <p:pic>
        <p:nvPicPr>
          <p:cNvPr id="9" name="Audio 8">
            <a:hlinkClick r:id="" action="ppaction://media"/>
            <a:extLst>
              <a:ext uri="{FF2B5EF4-FFF2-40B4-BE49-F238E27FC236}">
                <a16:creationId xmlns:a16="http://schemas.microsoft.com/office/drawing/2014/main" id="{2FACEF31-B2BA-4739-BDC2-B5C1C0D1223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4207020257"/>
      </p:ext>
    </p:extLst>
  </p:cSld>
  <p:clrMapOvr>
    <a:masterClrMapping/>
  </p:clrMapOvr>
  <mc:AlternateContent xmlns:mc="http://schemas.openxmlformats.org/markup-compatibility/2006">
    <mc:Choice xmlns:p14="http://schemas.microsoft.com/office/powerpoint/2010/main" Requires="p14">
      <p:transition spd="slow" p14:dur="2000" advTm="22938"/>
    </mc:Choice>
    <mc:Fallback>
      <p:transition spd="slow" advTm="229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4EFB-87CE-4132-A526-B8D1D90F96C0}"/>
              </a:ext>
            </a:extLst>
          </p:cNvPr>
          <p:cNvSpPr>
            <a:spLocks noGrp="1"/>
          </p:cNvSpPr>
          <p:nvPr>
            <p:ph type="title"/>
          </p:nvPr>
        </p:nvSpPr>
        <p:spPr>
          <a:xfrm>
            <a:off x="1219200" y="228600"/>
            <a:ext cx="7772400" cy="914400"/>
          </a:xfrm>
        </p:spPr>
        <p:txBody>
          <a:bodyPr/>
          <a:lstStyle/>
          <a:p>
            <a:r>
              <a:rPr lang="en-IN" dirty="0"/>
              <a:t>Timing of instruction pipeline</a:t>
            </a:r>
          </a:p>
        </p:txBody>
      </p:sp>
      <p:sp>
        <p:nvSpPr>
          <p:cNvPr id="3" name="Content Placeholder 2">
            <a:extLst>
              <a:ext uri="{FF2B5EF4-FFF2-40B4-BE49-F238E27FC236}">
                <a16:creationId xmlns:a16="http://schemas.microsoft.com/office/drawing/2014/main" id="{29F58D1C-27E0-4114-9F03-589E206D2492}"/>
              </a:ext>
            </a:extLst>
          </p:cNvPr>
          <p:cNvSpPr>
            <a:spLocks noGrp="1"/>
          </p:cNvSpPr>
          <p:nvPr>
            <p:ph idx="1"/>
          </p:nvPr>
        </p:nvSpPr>
        <p:spPr>
          <a:xfrm>
            <a:off x="914400" y="1219200"/>
            <a:ext cx="7772400" cy="5334000"/>
          </a:xfrm>
        </p:spPr>
        <p:txBody>
          <a:bodyPr>
            <a:normAutofit lnSpcReduction="10000"/>
          </a:bodyPr>
          <a:lstStyle/>
          <a:p>
            <a:r>
              <a:rPr lang="en-IN" dirty="0"/>
              <a:t>The time in the horizontal axis in divided into steps of equal </a:t>
            </a:r>
            <a:r>
              <a:rPr lang="en-IN" dirty="0" err="1"/>
              <a:t>duration.the</a:t>
            </a:r>
            <a:r>
              <a:rPr lang="en-IN" dirty="0"/>
              <a:t> four </a:t>
            </a:r>
            <a:r>
              <a:rPr lang="en-IN" dirty="0" err="1"/>
              <a:t>segements</a:t>
            </a:r>
            <a:r>
              <a:rPr lang="en-IN" dirty="0"/>
              <a:t> are represented in the following diagram with abbreviated symbols.</a:t>
            </a:r>
          </a:p>
          <a:p>
            <a:pPr marL="582930" indent="-514350">
              <a:buFont typeface="+mj-lt"/>
              <a:buAutoNum type="arabicPeriod"/>
            </a:pPr>
            <a:r>
              <a:rPr lang="en-IN" dirty="0"/>
              <a:t>FI is the segment that fetches an instruction</a:t>
            </a:r>
          </a:p>
          <a:p>
            <a:pPr marL="582930" indent="-514350">
              <a:buFont typeface="+mj-lt"/>
              <a:buAutoNum type="arabicPeriod"/>
            </a:pPr>
            <a:r>
              <a:rPr lang="en-IN" dirty="0"/>
              <a:t>DA is the segment that decodes the instruction and calculates the effective address</a:t>
            </a:r>
          </a:p>
          <a:p>
            <a:pPr marL="582930" indent="-514350">
              <a:buFont typeface="+mj-lt"/>
              <a:buAutoNum type="arabicPeriod"/>
            </a:pPr>
            <a:r>
              <a:rPr lang="en-IN" dirty="0"/>
              <a:t>FO is the segment that fetches the operand</a:t>
            </a:r>
          </a:p>
          <a:p>
            <a:pPr marL="582930" indent="-514350">
              <a:buFont typeface="+mj-lt"/>
              <a:buAutoNum type="arabicPeriod"/>
            </a:pPr>
            <a:r>
              <a:rPr lang="en-IN" dirty="0"/>
              <a:t>EX is the segment that executes the instruction</a:t>
            </a:r>
          </a:p>
          <a:p>
            <a:pPr marL="582930" indent="-514350">
              <a:buFont typeface="+mj-lt"/>
              <a:buAutoNum type="arabicPeriod"/>
            </a:pPr>
            <a:endParaRPr lang="en-IN" dirty="0"/>
          </a:p>
        </p:txBody>
      </p:sp>
      <p:pic>
        <p:nvPicPr>
          <p:cNvPr id="4" name="Audio 3">
            <a:hlinkClick r:id="" action="ppaction://media"/>
            <a:extLst>
              <a:ext uri="{FF2B5EF4-FFF2-40B4-BE49-F238E27FC236}">
                <a16:creationId xmlns:a16="http://schemas.microsoft.com/office/drawing/2014/main" id="{196440F4-7DA5-41E3-9140-AA3EFAA6D8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450907621"/>
      </p:ext>
    </p:extLst>
  </p:cSld>
  <p:clrMapOvr>
    <a:masterClrMapping/>
  </p:clrMapOvr>
  <mc:AlternateContent xmlns:mc="http://schemas.openxmlformats.org/markup-compatibility/2006">
    <mc:Choice xmlns:p14="http://schemas.microsoft.com/office/powerpoint/2010/main" Requires="p14">
      <p:transition spd="slow" p14:dur="2000" advTm="38729"/>
    </mc:Choice>
    <mc:Fallback>
      <p:transition spd="slow" advTm="387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roducingPowerPoint2007">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53000"/>
                <a:satMod val="200000"/>
              </a:schemeClr>
              <a:schemeClr val="phClr">
                <a:tint val="78000"/>
                <a:satMod val="230000"/>
              </a:schemeClr>
            </a:duotone>
          </a:blip>
          <a:tile tx="0" ty="0" sx="90000" sy="90000" flip="none" algn="t"/>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IntroducingPowerPoint2007</Template>
  <TotalTime>0</TotalTime>
  <Words>877</Words>
  <Application>Microsoft Office PowerPoint</Application>
  <PresentationFormat>On-screen Show (4:3)</PresentationFormat>
  <Paragraphs>76</Paragraphs>
  <Slides>25</Slides>
  <Notes>0</Notes>
  <HiddenSlides>0</HiddenSlides>
  <MMClips>25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Corbel</vt:lpstr>
      <vt:lpstr>Wingdings</vt:lpstr>
      <vt:lpstr>Wingdings 2</vt:lpstr>
      <vt:lpstr>Wingdings 3</vt:lpstr>
      <vt:lpstr>IntroducingPowerPoint2007</vt:lpstr>
      <vt:lpstr>INSTRUCTION PIPELINE</vt:lpstr>
      <vt:lpstr>PowerPoint Presentation</vt:lpstr>
      <vt:lpstr>PowerPoint Presentation</vt:lpstr>
      <vt:lpstr>CONTENTS</vt:lpstr>
      <vt:lpstr>INSTRUCTION   CYCLE</vt:lpstr>
      <vt:lpstr>PowerPoint Presentation</vt:lpstr>
      <vt:lpstr>Four segment pipeline</vt:lpstr>
      <vt:lpstr>PowerPoint Presentation</vt:lpstr>
      <vt:lpstr>Timing of instruction pipeline</vt:lpstr>
      <vt:lpstr>PowerPoint Presentation</vt:lpstr>
      <vt:lpstr>PowerPoint Presentation</vt:lpstr>
      <vt:lpstr>PIPELINE CONFLICTS</vt:lpstr>
      <vt:lpstr>PowerPoint Presentation</vt:lpstr>
      <vt:lpstr>DATA DEPENDENCY</vt:lpstr>
      <vt:lpstr>What is data dependency ?</vt:lpstr>
      <vt:lpstr>Illustration of data dependency conflict </vt:lpstr>
      <vt:lpstr>Dealing with conflicts between data dependencies using pipeline computers</vt:lpstr>
      <vt:lpstr>PowerPoint Presentation</vt:lpstr>
      <vt:lpstr>PowerPoint Presentation</vt:lpstr>
      <vt:lpstr>HANDLING OF BRANCH INSTRUCTIONS</vt:lpstr>
      <vt:lpstr>TECHNIQUES TO MINIMISE THE PERFORMANCE DEGRADATION</vt:lpstr>
      <vt:lpstr>PowerPoint Presentation</vt:lpstr>
      <vt:lpstr>PowerPoint Presentation</vt:lpstr>
      <vt:lpstr>PowerPoint Presentation</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2020-03-15T05:07:26Z</dcterms:created>
  <dcterms:modified xsi:type="dcterms:W3CDTF">2020-04-10T09:35:55Z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LCID">
    <vt:i4>1033</vt:i4>
  </property>
  <property fmtid="{D5CDD505-2E9C-101B-9397-08002B2CF9AE}" pid="3" name="_Version">
    <vt:lpwstr>12.0.4518</vt:lpwstr>
  </property>
</Properties>
</file>

<file path=docProps/thumbnail.jpeg>
</file>